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1" r:id="rId2"/>
    <p:sldId id="262" r:id="rId3"/>
    <p:sldId id="263" r:id="rId4"/>
  </p:sldIdLst>
  <p:sldSz cx="9906000" cy="6858000" type="A4"/>
  <p:notesSz cx="10234613" cy="70993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BDF0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67B11-C3FA-944F-AFFF-30AEAD5C82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3383" y="198459"/>
            <a:ext cx="3473890" cy="563597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Weekly planner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14974D-F284-0744-8603-6C2D33E980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60739" y="4399309"/>
            <a:ext cx="1006199" cy="6236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600" baseline="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Work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42CDEEC-83AD-8044-B34F-07874172D5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587408" y="5152094"/>
            <a:ext cx="1007165" cy="6548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  <a:lvl2pPr>
              <a:defRPr sz="1600">
                <a:latin typeface="Century" panose="02040604050505020304" pitchFamily="18" charset="0"/>
              </a:defRPr>
            </a:lvl2pPr>
            <a:lvl3pPr>
              <a:defRPr sz="1600">
                <a:latin typeface="Century" panose="02040604050505020304" pitchFamily="18" charset="0"/>
              </a:defRPr>
            </a:lvl3pPr>
            <a:lvl4pPr>
              <a:defRPr sz="1600">
                <a:latin typeface="Century" panose="02040604050505020304" pitchFamily="18" charset="0"/>
              </a:defRPr>
            </a:lvl4pPr>
            <a:lvl5pPr>
              <a:defRPr sz="1600">
                <a:latin typeface="Century" panose="02040604050505020304" pitchFamily="18" charset="0"/>
              </a:defRPr>
            </a:lvl5pPr>
          </a:lstStyle>
          <a:p>
            <a:pPr lvl="0"/>
            <a:r>
              <a:rPr lang="en-GB" dirty="0"/>
              <a:t>Play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B3AC8DE-CD99-A24F-BBA5-F45CC7A5CC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587408" y="5936146"/>
            <a:ext cx="1007165" cy="65487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Social online</a:t>
            </a:r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AFD579D3-7E8C-8640-9631-933C395631E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729" y="198459"/>
            <a:ext cx="1300162" cy="4641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GB" dirty="0"/>
              <a:t>Name</a:t>
            </a:r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8BC73C6-5EEC-FB4F-9357-8975419081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13638" y="198438"/>
            <a:ext cx="1219200" cy="4635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GB" dirty="0"/>
              <a:t>Date</a:t>
            </a:r>
            <a:endParaRPr lang="en-US" dirty="0"/>
          </a:p>
        </p:txBody>
      </p:sp>
      <p:sp>
        <p:nvSpPr>
          <p:cNvPr id="23" name="Text Placeholder 9">
            <a:extLst>
              <a:ext uri="{FF2B5EF4-FFF2-40B4-BE49-F238E27FC236}">
                <a16:creationId xmlns:a16="http://schemas.microsoft.com/office/drawing/2014/main" id="{B585D849-AC72-A345-B79A-E765B48312D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86439" y="5143183"/>
            <a:ext cx="1007165" cy="6548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  <a:lvl2pPr>
              <a:defRPr sz="1600">
                <a:latin typeface="Century" panose="02040604050505020304" pitchFamily="18" charset="0"/>
              </a:defRPr>
            </a:lvl2pPr>
            <a:lvl3pPr>
              <a:defRPr sz="1600">
                <a:latin typeface="Century" panose="02040604050505020304" pitchFamily="18" charset="0"/>
              </a:defRPr>
            </a:lvl3pPr>
            <a:lvl4pPr>
              <a:defRPr sz="1600">
                <a:latin typeface="Century" panose="02040604050505020304" pitchFamily="18" charset="0"/>
              </a:defRPr>
            </a:lvl4pPr>
            <a:lvl5pPr>
              <a:defRPr sz="1600">
                <a:latin typeface="Century" panose="02040604050505020304" pitchFamily="18" charset="0"/>
              </a:defRPr>
            </a:lvl5pPr>
          </a:lstStyle>
          <a:p>
            <a:pPr lvl="0"/>
            <a:r>
              <a:rPr lang="en-GB" dirty="0"/>
              <a:t>Play</a:t>
            </a:r>
            <a:endParaRPr lang="en-US" dirty="0"/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CE948D1D-4003-E44B-B072-C099386443D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85470" y="5143183"/>
            <a:ext cx="1007165" cy="6548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  <a:lvl2pPr>
              <a:defRPr sz="1600">
                <a:latin typeface="Century" panose="02040604050505020304" pitchFamily="18" charset="0"/>
              </a:defRPr>
            </a:lvl2pPr>
            <a:lvl3pPr>
              <a:defRPr sz="1600">
                <a:latin typeface="Century" panose="02040604050505020304" pitchFamily="18" charset="0"/>
              </a:defRPr>
            </a:lvl3pPr>
            <a:lvl4pPr>
              <a:defRPr sz="1600">
                <a:latin typeface="Century" panose="02040604050505020304" pitchFamily="18" charset="0"/>
              </a:defRPr>
            </a:lvl4pPr>
            <a:lvl5pPr>
              <a:defRPr sz="1600">
                <a:latin typeface="Century" panose="02040604050505020304" pitchFamily="18" charset="0"/>
              </a:defRPr>
            </a:lvl5pPr>
          </a:lstStyle>
          <a:p>
            <a:pPr lvl="0"/>
            <a:r>
              <a:rPr lang="en-GB" dirty="0"/>
              <a:t>Play</a:t>
            </a:r>
            <a:endParaRPr lang="en-US" dirty="0"/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A3962763-AD7C-9E46-B63B-5CD0E880348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85469" y="5145227"/>
            <a:ext cx="1007165" cy="6548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  <a:lvl2pPr>
              <a:defRPr sz="1600">
                <a:latin typeface="Century" panose="02040604050505020304" pitchFamily="18" charset="0"/>
              </a:defRPr>
            </a:lvl2pPr>
            <a:lvl3pPr>
              <a:defRPr sz="1600">
                <a:latin typeface="Century" panose="02040604050505020304" pitchFamily="18" charset="0"/>
              </a:defRPr>
            </a:lvl3pPr>
            <a:lvl4pPr>
              <a:defRPr sz="1600">
                <a:latin typeface="Century" panose="02040604050505020304" pitchFamily="18" charset="0"/>
              </a:defRPr>
            </a:lvl4pPr>
            <a:lvl5pPr>
              <a:defRPr sz="1600">
                <a:latin typeface="Century" panose="02040604050505020304" pitchFamily="18" charset="0"/>
              </a:defRPr>
            </a:lvl5pPr>
          </a:lstStyle>
          <a:p>
            <a:pPr lvl="0"/>
            <a:r>
              <a:rPr lang="en-GB" dirty="0"/>
              <a:t>Play</a:t>
            </a:r>
            <a:endParaRPr lang="en-US" dirty="0"/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18BF2F7A-C010-D64B-B783-9FD2926F050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583530" y="5134272"/>
            <a:ext cx="1007165" cy="6548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  <a:lvl2pPr>
              <a:defRPr sz="1600">
                <a:latin typeface="Century" panose="02040604050505020304" pitchFamily="18" charset="0"/>
              </a:defRPr>
            </a:lvl2pPr>
            <a:lvl3pPr>
              <a:defRPr sz="1600">
                <a:latin typeface="Century" panose="02040604050505020304" pitchFamily="18" charset="0"/>
              </a:defRPr>
            </a:lvl3pPr>
            <a:lvl4pPr>
              <a:defRPr sz="1600">
                <a:latin typeface="Century" panose="02040604050505020304" pitchFamily="18" charset="0"/>
              </a:defRPr>
            </a:lvl4pPr>
            <a:lvl5pPr>
              <a:defRPr sz="1600">
                <a:latin typeface="Century" panose="02040604050505020304" pitchFamily="18" charset="0"/>
              </a:defRPr>
            </a:lvl5pPr>
          </a:lstStyle>
          <a:p>
            <a:pPr lvl="0"/>
            <a:r>
              <a:rPr lang="en-GB" dirty="0"/>
              <a:t>Play</a:t>
            </a:r>
            <a:endParaRPr lang="en-US" dirty="0"/>
          </a:p>
        </p:txBody>
      </p:sp>
      <p:sp>
        <p:nvSpPr>
          <p:cNvPr id="27" name="Text Placeholder 9">
            <a:extLst>
              <a:ext uri="{FF2B5EF4-FFF2-40B4-BE49-F238E27FC236}">
                <a16:creationId xmlns:a16="http://schemas.microsoft.com/office/drawing/2014/main" id="{F1095230-9396-0C45-9EFF-C235041E6DA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80621" y="5143183"/>
            <a:ext cx="1007165" cy="6548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  <a:lvl2pPr>
              <a:defRPr sz="1600">
                <a:latin typeface="Century" panose="02040604050505020304" pitchFamily="18" charset="0"/>
              </a:defRPr>
            </a:lvl2pPr>
            <a:lvl3pPr>
              <a:defRPr sz="1600">
                <a:latin typeface="Century" panose="02040604050505020304" pitchFamily="18" charset="0"/>
              </a:defRPr>
            </a:lvl3pPr>
            <a:lvl4pPr>
              <a:defRPr sz="1600">
                <a:latin typeface="Century" panose="02040604050505020304" pitchFamily="18" charset="0"/>
              </a:defRPr>
            </a:lvl4pPr>
            <a:lvl5pPr>
              <a:defRPr sz="1600">
                <a:latin typeface="Century" panose="02040604050505020304" pitchFamily="18" charset="0"/>
              </a:defRPr>
            </a:lvl5pPr>
          </a:lstStyle>
          <a:p>
            <a:pPr lvl="0"/>
            <a:r>
              <a:rPr lang="en-GB" dirty="0"/>
              <a:t>Play</a:t>
            </a:r>
            <a:endParaRPr lang="en-US" dirty="0"/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CA84DD5B-82C0-FE49-B3BD-D3845DA9D9D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575773" y="5132228"/>
            <a:ext cx="1007165" cy="6548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  <a:lvl2pPr>
              <a:defRPr sz="1600">
                <a:latin typeface="Century" panose="02040604050505020304" pitchFamily="18" charset="0"/>
              </a:defRPr>
            </a:lvl2pPr>
            <a:lvl3pPr>
              <a:defRPr sz="1600">
                <a:latin typeface="Century" panose="02040604050505020304" pitchFamily="18" charset="0"/>
              </a:defRPr>
            </a:lvl3pPr>
            <a:lvl4pPr>
              <a:defRPr sz="1600">
                <a:latin typeface="Century" panose="02040604050505020304" pitchFamily="18" charset="0"/>
              </a:defRPr>
            </a:lvl4pPr>
            <a:lvl5pPr>
              <a:defRPr sz="1600">
                <a:latin typeface="Century" panose="02040604050505020304" pitchFamily="18" charset="0"/>
              </a:defRPr>
            </a:lvl5pPr>
          </a:lstStyle>
          <a:p>
            <a:pPr lvl="0"/>
            <a:r>
              <a:rPr lang="en-GB" dirty="0"/>
              <a:t>Play</a:t>
            </a:r>
            <a:endParaRPr lang="en-US" dirty="0"/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CA508FE6-FC52-5045-818A-E734033C79C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568016" y="5132228"/>
            <a:ext cx="1007165" cy="6548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  <a:lvl2pPr>
              <a:defRPr sz="1600">
                <a:latin typeface="Century" panose="02040604050505020304" pitchFamily="18" charset="0"/>
              </a:defRPr>
            </a:lvl2pPr>
            <a:lvl3pPr>
              <a:defRPr sz="1600">
                <a:latin typeface="Century" panose="02040604050505020304" pitchFamily="18" charset="0"/>
              </a:defRPr>
            </a:lvl3pPr>
            <a:lvl4pPr>
              <a:defRPr sz="1600">
                <a:latin typeface="Century" panose="02040604050505020304" pitchFamily="18" charset="0"/>
              </a:defRPr>
            </a:lvl4pPr>
            <a:lvl5pPr>
              <a:defRPr sz="1600">
                <a:latin typeface="Century" panose="02040604050505020304" pitchFamily="18" charset="0"/>
              </a:defRPr>
            </a:lvl5pPr>
          </a:lstStyle>
          <a:p>
            <a:pPr lvl="0"/>
            <a:r>
              <a:rPr lang="en-GB" dirty="0"/>
              <a:t>Play</a:t>
            </a:r>
            <a:endParaRPr lang="en-US" dirty="0"/>
          </a:p>
        </p:txBody>
      </p:sp>
      <p:sp>
        <p:nvSpPr>
          <p:cNvPr id="30" name="Text Placeholder 9">
            <a:extLst>
              <a:ext uri="{FF2B5EF4-FFF2-40B4-BE49-F238E27FC236}">
                <a16:creationId xmlns:a16="http://schemas.microsoft.com/office/drawing/2014/main" id="{8DE1FC2A-26C5-F743-9BB2-1859EA7FC7E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560259" y="5132228"/>
            <a:ext cx="1007165" cy="6548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  <a:lvl2pPr>
              <a:defRPr sz="1600">
                <a:latin typeface="Century" panose="02040604050505020304" pitchFamily="18" charset="0"/>
              </a:defRPr>
            </a:lvl2pPr>
            <a:lvl3pPr>
              <a:defRPr sz="1600">
                <a:latin typeface="Century" panose="02040604050505020304" pitchFamily="18" charset="0"/>
              </a:defRPr>
            </a:lvl3pPr>
            <a:lvl4pPr>
              <a:defRPr sz="1600">
                <a:latin typeface="Century" panose="02040604050505020304" pitchFamily="18" charset="0"/>
              </a:defRPr>
            </a:lvl4pPr>
            <a:lvl5pPr>
              <a:defRPr sz="1600">
                <a:latin typeface="Century" panose="02040604050505020304" pitchFamily="18" charset="0"/>
              </a:defRPr>
            </a:lvl5pPr>
          </a:lstStyle>
          <a:p>
            <a:pPr lvl="0"/>
            <a:r>
              <a:rPr lang="en-GB" dirty="0"/>
              <a:t>Play</a:t>
            </a:r>
            <a:endParaRPr lang="en-US" dirty="0"/>
          </a:p>
        </p:txBody>
      </p:sp>
      <p:sp>
        <p:nvSpPr>
          <p:cNvPr id="31" name="Text Placeholder 9">
            <a:extLst>
              <a:ext uri="{FF2B5EF4-FFF2-40B4-BE49-F238E27FC236}">
                <a16:creationId xmlns:a16="http://schemas.microsoft.com/office/drawing/2014/main" id="{B91821D6-198A-0947-9B78-3C73AECBEAB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552502" y="5145227"/>
            <a:ext cx="1007165" cy="6548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  <a:lvl2pPr>
              <a:defRPr sz="1600">
                <a:latin typeface="Century" panose="02040604050505020304" pitchFamily="18" charset="0"/>
              </a:defRPr>
            </a:lvl2pPr>
            <a:lvl3pPr>
              <a:defRPr sz="1600">
                <a:latin typeface="Century" panose="02040604050505020304" pitchFamily="18" charset="0"/>
              </a:defRPr>
            </a:lvl3pPr>
            <a:lvl4pPr>
              <a:defRPr sz="1600">
                <a:latin typeface="Century" panose="02040604050505020304" pitchFamily="18" charset="0"/>
              </a:defRPr>
            </a:lvl4pPr>
            <a:lvl5pPr>
              <a:defRPr sz="1600">
                <a:latin typeface="Century" panose="02040604050505020304" pitchFamily="18" charset="0"/>
              </a:defRPr>
            </a:lvl5pPr>
          </a:lstStyle>
          <a:p>
            <a:pPr lvl="0"/>
            <a:r>
              <a:rPr lang="en-GB" dirty="0"/>
              <a:t>Play</a:t>
            </a:r>
            <a:endParaRPr lang="en-US" dirty="0"/>
          </a:p>
        </p:txBody>
      </p:sp>
      <p:sp>
        <p:nvSpPr>
          <p:cNvPr id="33" name="Text Placeholder 13">
            <a:extLst>
              <a:ext uri="{FF2B5EF4-FFF2-40B4-BE49-F238E27FC236}">
                <a16:creationId xmlns:a16="http://schemas.microsoft.com/office/drawing/2014/main" id="{0EAA42F9-F1D5-364F-ADCA-15D5175E6F6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583530" y="3639381"/>
            <a:ext cx="1007165" cy="623887"/>
          </a:xfrm>
          <a:prstGeom prst="rect">
            <a:avLst/>
          </a:prstGeom>
          <a:solidFill>
            <a:srgbClr val="01BDF0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Exercise</a:t>
            </a:r>
            <a:endParaRPr lang="en-US" dirty="0"/>
          </a:p>
        </p:txBody>
      </p:sp>
      <p:sp>
        <p:nvSpPr>
          <p:cNvPr id="34" name="Text Placeholder 13">
            <a:extLst>
              <a:ext uri="{FF2B5EF4-FFF2-40B4-BE49-F238E27FC236}">
                <a16:creationId xmlns:a16="http://schemas.microsoft.com/office/drawing/2014/main" id="{BB171729-99C9-304A-9DFF-1CD70E83A47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86442" y="3632583"/>
            <a:ext cx="1007165" cy="623887"/>
          </a:xfrm>
          <a:prstGeom prst="rect">
            <a:avLst/>
          </a:prstGeom>
          <a:solidFill>
            <a:srgbClr val="01BDF0">
              <a:alpha val="41000"/>
            </a:srgb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Exercise</a:t>
            </a:r>
            <a:endParaRPr lang="en-US" dirty="0"/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4DA4754E-A7FA-4340-AF00-24C7E90A80B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568015" y="3626382"/>
            <a:ext cx="1007165" cy="623887"/>
          </a:xfrm>
          <a:prstGeom prst="rect">
            <a:avLst/>
          </a:prstGeom>
          <a:solidFill>
            <a:srgbClr val="01BDF0">
              <a:alpha val="41000"/>
            </a:srgb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Exercise</a:t>
            </a:r>
            <a:endParaRPr lang="en-US" dirty="0"/>
          </a:p>
        </p:txBody>
      </p:sp>
      <p:sp>
        <p:nvSpPr>
          <p:cNvPr id="36" name="Text Placeholder 13">
            <a:extLst>
              <a:ext uri="{FF2B5EF4-FFF2-40B4-BE49-F238E27FC236}">
                <a16:creationId xmlns:a16="http://schemas.microsoft.com/office/drawing/2014/main" id="{7F7B1295-3981-824A-9BEE-186348190B3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583529" y="3639380"/>
            <a:ext cx="1007165" cy="623887"/>
          </a:xfrm>
          <a:prstGeom prst="rect">
            <a:avLst/>
          </a:prstGeom>
          <a:solidFill>
            <a:srgbClr val="01BDF0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Exercise</a:t>
            </a:r>
            <a:endParaRPr lang="en-US" dirty="0"/>
          </a:p>
        </p:txBody>
      </p:sp>
      <p:sp>
        <p:nvSpPr>
          <p:cNvPr id="37" name="Text Placeholder 13">
            <a:extLst>
              <a:ext uri="{FF2B5EF4-FFF2-40B4-BE49-F238E27FC236}">
                <a16:creationId xmlns:a16="http://schemas.microsoft.com/office/drawing/2014/main" id="{1E9CCC4B-15BD-6149-ABDB-84379DEE814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583528" y="3652885"/>
            <a:ext cx="1007165" cy="623887"/>
          </a:xfrm>
          <a:prstGeom prst="rect">
            <a:avLst/>
          </a:prstGeom>
          <a:solidFill>
            <a:srgbClr val="01BDF0">
              <a:alpha val="99000"/>
            </a:srgb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Exercise</a:t>
            </a:r>
            <a:endParaRPr lang="en-US" dirty="0"/>
          </a:p>
        </p:txBody>
      </p:sp>
      <p:sp>
        <p:nvSpPr>
          <p:cNvPr id="38" name="Text Placeholder 13">
            <a:extLst>
              <a:ext uri="{FF2B5EF4-FFF2-40B4-BE49-F238E27FC236}">
                <a16:creationId xmlns:a16="http://schemas.microsoft.com/office/drawing/2014/main" id="{9E2558FD-987F-FA49-9C73-1886D747997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575773" y="3646247"/>
            <a:ext cx="1007165" cy="623887"/>
          </a:xfrm>
          <a:prstGeom prst="rect">
            <a:avLst/>
          </a:prstGeom>
          <a:solidFill>
            <a:srgbClr val="01BDF0">
              <a:alpha val="99000"/>
            </a:srgb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Exercise</a:t>
            </a:r>
            <a:endParaRPr lang="en-US" dirty="0"/>
          </a:p>
        </p:txBody>
      </p:sp>
      <p:sp>
        <p:nvSpPr>
          <p:cNvPr id="39" name="Text Placeholder 13">
            <a:extLst>
              <a:ext uri="{FF2B5EF4-FFF2-40B4-BE49-F238E27FC236}">
                <a16:creationId xmlns:a16="http://schemas.microsoft.com/office/drawing/2014/main" id="{BD041CD4-720B-804A-919E-2CF69A1AF4C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560259" y="3659638"/>
            <a:ext cx="1007165" cy="623887"/>
          </a:xfrm>
          <a:prstGeom prst="rect">
            <a:avLst/>
          </a:prstGeom>
          <a:solidFill>
            <a:srgbClr val="01BDF0">
              <a:alpha val="99000"/>
            </a:srgb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Exercise</a:t>
            </a:r>
            <a:endParaRPr lang="en-US" dirty="0"/>
          </a:p>
        </p:txBody>
      </p:sp>
      <p:sp>
        <p:nvSpPr>
          <p:cNvPr id="40" name="Text Placeholder 13">
            <a:extLst>
              <a:ext uri="{FF2B5EF4-FFF2-40B4-BE49-F238E27FC236}">
                <a16:creationId xmlns:a16="http://schemas.microsoft.com/office/drawing/2014/main" id="{042A4199-77BA-9E4A-B6D5-90D968D2E62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536990" y="3606080"/>
            <a:ext cx="1007165" cy="623887"/>
          </a:xfrm>
          <a:prstGeom prst="rect">
            <a:avLst/>
          </a:prstGeom>
          <a:solidFill>
            <a:srgbClr val="01BDF0">
              <a:alpha val="99000"/>
            </a:srgb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Exercise</a:t>
            </a:r>
            <a:endParaRPr lang="en-US" dirty="0"/>
          </a:p>
        </p:txBody>
      </p:sp>
      <p:sp>
        <p:nvSpPr>
          <p:cNvPr id="41" name="Text Placeholder 13">
            <a:extLst>
              <a:ext uri="{FF2B5EF4-FFF2-40B4-BE49-F238E27FC236}">
                <a16:creationId xmlns:a16="http://schemas.microsoft.com/office/drawing/2014/main" id="{E1F7D349-FEC0-854D-8951-DB42BC3331A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552500" y="3619515"/>
            <a:ext cx="1007165" cy="623887"/>
          </a:xfrm>
          <a:prstGeom prst="rect">
            <a:avLst/>
          </a:prstGeom>
          <a:solidFill>
            <a:srgbClr val="01BDF0">
              <a:alpha val="99000"/>
            </a:srgb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Exercise</a:t>
            </a:r>
            <a:endParaRPr lang="en-US" dirty="0"/>
          </a:p>
        </p:txBody>
      </p:sp>
      <p:sp>
        <p:nvSpPr>
          <p:cNvPr id="42" name="Text Placeholder 13">
            <a:extLst>
              <a:ext uri="{FF2B5EF4-FFF2-40B4-BE49-F238E27FC236}">
                <a16:creationId xmlns:a16="http://schemas.microsoft.com/office/drawing/2014/main" id="{3B6E3045-F2A9-2342-847F-BEBEB01EA21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521475" y="3619514"/>
            <a:ext cx="1007165" cy="623887"/>
          </a:xfrm>
          <a:prstGeom prst="rect">
            <a:avLst/>
          </a:prstGeom>
          <a:solidFill>
            <a:srgbClr val="01BDF0">
              <a:alpha val="99000"/>
            </a:srgb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Exercise</a:t>
            </a:r>
            <a:endParaRPr lang="en-US" dirty="0"/>
          </a:p>
        </p:txBody>
      </p:sp>
      <p:sp>
        <p:nvSpPr>
          <p:cNvPr id="43" name="Text Placeholder 13">
            <a:extLst>
              <a:ext uri="{FF2B5EF4-FFF2-40B4-BE49-F238E27FC236}">
                <a16:creationId xmlns:a16="http://schemas.microsoft.com/office/drawing/2014/main" id="{86861EDE-5AA6-BC43-8C78-870C3106537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560257" y="3606080"/>
            <a:ext cx="1007165" cy="623887"/>
          </a:xfrm>
          <a:prstGeom prst="rect">
            <a:avLst/>
          </a:prstGeom>
          <a:solidFill>
            <a:srgbClr val="01BDF0">
              <a:alpha val="99000"/>
            </a:srgb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Exercise</a:t>
            </a:r>
            <a:endParaRPr lang="en-US" dirty="0"/>
          </a:p>
        </p:txBody>
      </p:sp>
      <p:sp>
        <p:nvSpPr>
          <p:cNvPr id="44" name="Text Placeholder 5">
            <a:extLst>
              <a:ext uri="{FF2B5EF4-FFF2-40B4-BE49-F238E27FC236}">
                <a16:creationId xmlns:a16="http://schemas.microsoft.com/office/drawing/2014/main" id="{30714039-1466-EB43-8FA0-FA7BF2A54B8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568015" y="4432417"/>
            <a:ext cx="1006199" cy="6236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600" baseline="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Work</a:t>
            </a:r>
            <a:endParaRPr lang="en-US" dirty="0"/>
          </a:p>
        </p:txBody>
      </p:sp>
      <p:sp>
        <p:nvSpPr>
          <p:cNvPr id="45" name="Text Placeholder 5">
            <a:extLst>
              <a:ext uri="{FF2B5EF4-FFF2-40B4-BE49-F238E27FC236}">
                <a16:creationId xmlns:a16="http://schemas.microsoft.com/office/drawing/2014/main" id="{F423DB54-4E62-5640-9490-E66FCDC1880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548138" y="4386472"/>
            <a:ext cx="1006199" cy="6236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600" baseline="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Work</a:t>
            </a:r>
            <a:endParaRPr lang="en-US" dirty="0"/>
          </a:p>
        </p:txBody>
      </p:sp>
      <p:sp>
        <p:nvSpPr>
          <p:cNvPr id="46" name="Text Placeholder 5">
            <a:extLst>
              <a:ext uri="{FF2B5EF4-FFF2-40B4-BE49-F238E27FC236}">
                <a16:creationId xmlns:a16="http://schemas.microsoft.com/office/drawing/2014/main" id="{E82A7297-EC3B-7140-950F-9538A9BB94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555414" y="4418669"/>
            <a:ext cx="1006199" cy="6236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600" baseline="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Work</a:t>
            </a:r>
            <a:endParaRPr lang="en-US" dirty="0"/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5129726F-B79E-254A-AB61-D6F280A2314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8548137" y="4412795"/>
            <a:ext cx="1006199" cy="6236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600" baseline="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Work</a:t>
            </a:r>
            <a:endParaRPr lang="en-US" dirty="0"/>
          </a:p>
        </p:txBody>
      </p:sp>
      <p:sp>
        <p:nvSpPr>
          <p:cNvPr id="48" name="Text Placeholder 5">
            <a:extLst>
              <a:ext uri="{FF2B5EF4-FFF2-40B4-BE49-F238E27FC236}">
                <a16:creationId xmlns:a16="http://schemas.microsoft.com/office/drawing/2014/main" id="{0FE8D351-87CC-1848-AE6A-2BD5B1A629E7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542812" y="4405808"/>
            <a:ext cx="1006199" cy="6236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600" baseline="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Work</a:t>
            </a:r>
            <a:endParaRPr lang="en-US" dirty="0"/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F7F86B62-32EA-294E-A596-D23F27A0F85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536990" y="4426056"/>
            <a:ext cx="1006199" cy="6236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600" baseline="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Work</a:t>
            </a:r>
            <a:endParaRPr lang="en-US" dirty="0"/>
          </a:p>
        </p:txBody>
      </p:sp>
      <p:sp>
        <p:nvSpPr>
          <p:cNvPr id="50" name="Text Placeholder 5">
            <a:extLst>
              <a:ext uri="{FF2B5EF4-FFF2-40B4-BE49-F238E27FC236}">
                <a16:creationId xmlns:a16="http://schemas.microsoft.com/office/drawing/2014/main" id="{CA4E145B-4666-144F-B732-CE71C8580965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540862" y="4418669"/>
            <a:ext cx="1006199" cy="6236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600" baseline="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Work</a:t>
            </a:r>
            <a:endParaRPr lang="en-US" dirty="0"/>
          </a:p>
        </p:txBody>
      </p:sp>
      <p:sp>
        <p:nvSpPr>
          <p:cNvPr id="51" name="Text Placeholder 5">
            <a:extLst>
              <a:ext uri="{FF2B5EF4-FFF2-40B4-BE49-F238E27FC236}">
                <a16:creationId xmlns:a16="http://schemas.microsoft.com/office/drawing/2014/main" id="{3E1AC5B6-EDAA-3B4B-BE88-DB39566C26E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547488" y="4425536"/>
            <a:ext cx="1006199" cy="6236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600" baseline="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Work</a:t>
            </a:r>
            <a:endParaRPr lang="en-US" dirty="0"/>
          </a:p>
        </p:txBody>
      </p:sp>
      <p:sp>
        <p:nvSpPr>
          <p:cNvPr id="52" name="Text Placeholder 5">
            <a:extLst>
              <a:ext uri="{FF2B5EF4-FFF2-40B4-BE49-F238E27FC236}">
                <a16:creationId xmlns:a16="http://schemas.microsoft.com/office/drawing/2014/main" id="{39534EF8-DF40-C045-8393-60AF85AD055D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553463" y="4405739"/>
            <a:ext cx="1006199" cy="6236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600" baseline="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Work</a:t>
            </a:r>
            <a:endParaRPr lang="en-US" dirty="0"/>
          </a:p>
        </p:txBody>
      </p:sp>
      <p:sp>
        <p:nvSpPr>
          <p:cNvPr id="53" name="Text Placeholder 5">
            <a:extLst>
              <a:ext uri="{FF2B5EF4-FFF2-40B4-BE49-F238E27FC236}">
                <a16:creationId xmlns:a16="http://schemas.microsoft.com/office/drawing/2014/main" id="{6AC1378B-FBA3-014A-9482-ED963FFAC47C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575773" y="4399309"/>
            <a:ext cx="1006199" cy="6236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600" baseline="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School or Work</a:t>
            </a:r>
            <a:endParaRPr lang="en-US" dirty="0"/>
          </a:p>
        </p:txBody>
      </p:sp>
      <p:sp>
        <p:nvSpPr>
          <p:cNvPr id="54" name="Text Placeholder 11">
            <a:extLst>
              <a:ext uri="{FF2B5EF4-FFF2-40B4-BE49-F238E27FC236}">
                <a16:creationId xmlns:a16="http://schemas.microsoft.com/office/drawing/2014/main" id="{B871C110-EAE3-1C4D-A803-19DAF659F44D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580952" y="5944771"/>
            <a:ext cx="1007165" cy="65487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Social online</a:t>
            </a:r>
            <a:endParaRPr lang="en-US" dirty="0"/>
          </a:p>
        </p:txBody>
      </p:sp>
      <p:sp>
        <p:nvSpPr>
          <p:cNvPr id="55" name="Text Placeholder 11">
            <a:extLst>
              <a:ext uri="{FF2B5EF4-FFF2-40B4-BE49-F238E27FC236}">
                <a16:creationId xmlns:a16="http://schemas.microsoft.com/office/drawing/2014/main" id="{F04759C7-48D9-094E-9095-DF5C21466F2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8587408" y="5936146"/>
            <a:ext cx="1007165" cy="65487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Social online</a:t>
            </a:r>
            <a:endParaRPr lang="en-US" dirty="0"/>
          </a:p>
        </p:txBody>
      </p:sp>
      <p:sp>
        <p:nvSpPr>
          <p:cNvPr id="56" name="Text Placeholder 11">
            <a:extLst>
              <a:ext uri="{FF2B5EF4-FFF2-40B4-BE49-F238E27FC236}">
                <a16:creationId xmlns:a16="http://schemas.microsoft.com/office/drawing/2014/main" id="{D6F73442-92E3-B843-9A12-DE53EFE4A398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8580952" y="5929243"/>
            <a:ext cx="1007165" cy="65487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Social online</a:t>
            </a:r>
            <a:endParaRPr lang="en-US" dirty="0"/>
          </a:p>
        </p:txBody>
      </p:sp>
      <p:sp>
        <p:nvSpPr>
          <p:cNvPr id="57" name="Text Placeholder 11">
            <a:extLst>
              <a:ext uri="{FF2B5EF4-FFF2-40B4-BE49-F238E27FC236}">
                <a16:creationId xmlns:a16="http://schemas.microsoft.com/office/drawing/2014/main" id="{4C7563CD-5D7B-5D42-84DF-71BF6027A441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8587408" y="5936146"/>
            <a:ext cx="1007165" cy="65487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Social online</a:t>
            </a:r>
            <a:endParaRPr lang="en-US" dirty="0"/>
          </a:p>
        </p:txBody>
      </p:sp>
      <p:sp>
        <p:nvSpPr>
          <p:cNvPr id="58" name="Text Placeholder 11">
            <a:extLst>
              <a:ext uri="{FF2B5EF4-FFF2-40B4-BE49-F238E27FC236}">
                <a16:creationId xmlns:a16="http://schemas.microsoft.com/office/drawing/2014/main" id="{18D868E1-7FD0-084C-942C-3046FD0ADD9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8593864" y="5929243"/>
            <a:ext cx="1007165" cy="65487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Social online</a:t>
            </a:r>
            <a:endParaRPr lang="en-US" dirty="0"/>
          </a:p>
        </p:txBody>
      </p:sp>
      <p:sp>
        <p:nvSpPr>
          <p:cNvPr id="59" name="Text Placeholder 11">
            <a:extLst>
              <a:ext uri="{FF2B5EF4-FFF2-40B4-BE49-F238E27FC236}">
                <a16:creationId xmlns:a16="http://schemas.microsoft.com/office/drawing/2014/main" id="{32CD2010-E6FF-AE4C-8594-4B46F6B71A37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613748" y="5951076"/>
            <a:ext cx="1007165" cy="65487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Social online</a:t>
            </a:r>
            <a:endParaRPr lang="en-US" dirty="0"/>
          </a:p>
        </p:txBody>
      </p:sp>
      <p:sp>
        <p:nvSpPr>
          <p:cNvPr id="60" name="Text Placeholder 11">
            <a:extLst>
              <a:ext uri="{FF2B5EF4-FFF2-40B4-BE49-F238E27FC236}">
                <a16:creationId xmlns:a16="http://schemas.microsoft.com/office/drawing/2014/main" id="{574FA948-21CA-8A48-BF29-3B7219F08648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8620204" y="5929243"/>
            <a:ext cx="1007165" cy="65487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Social online</a:t>
            </a:r>
            <a:endParaRPr lang="en-US" dirty="0"/>
          </a:p>
        </p:txBody>
      </p:sp>
      <p:sp>
        <p:nvSpPr>
          <p:cNvPr id="61" name="Text Placeholder 11">
            <a:extLst>
              <a:ext uri="{FF2B5EF4-FFF2-40B4-BE49-F238E27FC236}">
                <a16:creationId xmlns:a16="http://schemas.microsoft.com/office/drawing/2014/main" id="{E001718D-8D65-1447-9277-C92951F46FF8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587408" y="5950248"/>
            <a:ext cx="1007165" cy="65487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Social online</a:t>
            </a:r>
            <a:endParaRPr lang="en-US" dirty="0"/>
          </a:p>
        </p:txBody>
      </p:sp>
      <p:sp>
        <p:nvSpPr>
          <p:cNvPr id="62" name="Text Placeholder 11">
            <a:extLst>
              <a:ext uri="{FF2B5EF4-FFF2-40B4-BE49-F238E27FC236}">
                <a16:creationId xmlns:a16="http://schemas.microsoft.com/office/drawing/2014/main" id="{DA781F9B-EF12-2D4E-BCB8-8BD4AAB53CFB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567531" y="5929243"/>
            <a:ext cx="1007165" cy="65487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Social online</a:t>
            </a:r>
            <a:endParaRPr lang="en-US" dirty="0"/>
          </a:p>
        </p:txBody>
      </p:sp>
      <p:sp>
        <p:nvSpPr>
          <p:cNvPr id="63" name="Text Placeholder 11">
            <a:extLst>
              <a:ext uri="{FF2B5EF4-FFF2-40B4-BE49-F238E27FC236}">
                <a16:creationId xmlns:a16="http://schemas.microsoft.com/office/drawing/2014/main" id="{7707AD4E-B923-104B-A3B8-9D7CD562615C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560739" y="5964350"/>
            <a:ext cx="1007165" cy="65487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Social online</a:t>
            </a:r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D1C638D-2C05-EE48-9D2D-DECF679ABDDF}"/>
              </a:ext>
            </a:extLst>
          </p:cNvPr>
          <p:cNvSpPr txBox="1"/>
          <p:nvPr userDrawn="1"/>
        </p:nvSpPr>
        <p:spPr>
          <a:xfrm>
            <a:off x="8123238" y="1430395"/>
            <a:ext cx="1782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Choose the type of activity below, write the name your activity (</a:t>
            </a:r>
            <a:r>
              <a:rPr lang="en-US" sz="1200" dirty="0" err="1">
                <a:latin typeface="Century Gothic" panose="020B0502020202020204" pitchFamily="34" charset="0"/>
              </a:rPr>
              <a:t>ie</a:t>
            </a:r>
            <a:r>
              <a:rPr lang="en-US" sz="1200" dirty="0">
                <a:latin typeface="Century Gothic" panose="020B0502020202020204" pitchFamily="34" charset="0"/>
              </a:rPr>
              <a:t> walk) in the box and move it to the slot you want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4F2002-E223-BB42-8332-3CEC09DB333B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8547100" y="2795588"/>
            <a:ext cx="981075" cy="63341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Other</a:t>
            </a:r>
            <a:endParaRPr lang="en-US" dirty="0"/>
          </a:p>
        </p:txBody>
      </p:sp>
      <p:sp>
        <p:nvSpPr>
          <p:cNvPr id="65" name="Text Placeholder 4">
            <a:extLst>
              <a:ext uri="{FF2B5EF4-FFF2-40B4-BE49-F238E27FC236}">
                <a16:creationId xmlns:a16="http://schemas.microsoft.com/office/drawing/2014/main" id="{25B77900-A688-AB46-ACE8-4A1FD52FC7F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8536990" y="2798327"/>
            <a:ext cx="981075" cy="63341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Other</a:t>
            </a:r>
            <a:endParaRPr lang="en-US" dirty="0"/>
          </a:p>
        </p:txBody>
      </p:sp>
      <p:sp>
        <p:nvSpPr>
          <p:cNvPr id="66" name="Text Placeholder 4">
            <a:extLst>
              <a:ext uri="{FF2B5EF4-FFF2-40B4-BE49-F238E27FC236}">
                <a16:creationId xmlns:a16="http://schemas.microsoft.com/office/drawing/2014/main" id="{47AD83E5-4719-CE4C-85EA-AB4CEF56F2CF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8534519" y="2770571"/>
            <a:ext cx="981075" cy="63341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Other</a:t>
            </a:r>
            <a:endParaRPr lang="en-US" dirty="0"/>
          </a:p>
        </p:txBody>
      </p:sp>
      <p:sp>
        <p:nvSpPr>
          <p:cNvPr id="67" name="Text Placeholder 4">
            <a:extLst>
              <a:ext uri="{FF2B5EF4-FFF2-40B4-BE49-F238E27FC236}">
                <a16:creationId xmlns:a16="http://schemas.microsoft.com/office/drawing/2014/main" id="{70C68EF8-1F22-AF4C-B5FB-55CABBDBF2EB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8534519" y="2786099"/>
            <a:ext cx="981075" cy="63341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Other</a:t>
            </a:r>
            <a:endParaRPr lang="en-US" dirty="0"/>
          </a:p>
        </p:txBody>
      </p:sp>
      <p:sp>
        <p:nvSpPr>
          <p:cNvPr id="68" name="Text Placeholder 4">
            <a:extLst>
              <a:ext uri="{FF2B5EF4-FFF2-40B4-BE49-F238E27FC236}">
                <a16:creationId xmlns:a16="http://schemas.microsoft.com/office/drawing/2014/main" id="{0C54811A-2B43-D14B-87DA-5970D35FCD19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8532048" y="2777667"/>
            <a:ext cx="981075" cy="63341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Other</a:t>
            </a:r>
            <a:endParaRPr lang="en-US" dirty="0"/>
          </a:p>
        </p:txBody>
      </p:sp>
      <p:sp>
        <p:nvSpPr>
          <p:cNvPr id="69" name="Text Placeholder 4">
            <a:extLst>
              <a:ext uri="{FF2B5EF4-FFF2-40B4-BE49-F238E27FC236}">
                <a16:creationId xmlns:a16="http://schemas.microsoft.com/office/drawing/2014/main" id="{C3B69ADA-BBA5-B248-86BC-75E06B207730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8521475" y="2803352"/>
            <a:ext cx="981075" cy="63341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Other</a:t>
            </a:r>
            <a:endParaRPr lang="en-US" dirty="0"/>
          </a:p>
        </p:txBody>
      </p:sp>
      <p:sp>
        <p:nvSpPr>
          <p:cNvPr id="70" name="Text Placeholder 4">
            <a:extLst>
              <a:ext uri="{FF2B5EF4-FFF2-40B4-BE49-F238E27FC236}">
                <a16:creationId xmlns:a16="http://schemas.microsoft.com/office/drawing/2014/main" id="{2EEDDE62-CCAD-B945-9836-AECFC64E485C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526880" y="2783781"/>
            <a:ext cx="981075" cy="63341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anchor="ctr"/>
          <a:lstStyle>
            <a:lvl1pPr marL="0" indent="0" algn="ctr">
              <a:buNone/>
              <a:defRPr sz="1600">
                <a:latin typeface="Century" panose="02040604050505020304" pitchFamily="18" charset="0"/>
              </a:defRPr>
            </a:lvl1pPr>
          </a:lstStyle>
          <a:p>
            <a:pPr lvl="0"/>
            <a:r>
              <a:rPr lang="en-GB" dirty="0"/>
              <a:t>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5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4B134-D519-C24E-BD4F-21E130F75D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3382" y="277972"/>
            <a:ext cx="4947817" cy="563597"/>
          </a:xfrm>
        </p:spPr>
        <p:txBody>
          <a:bodyPr/>
          <a:lstStyle/>
          <a:p>
            <a:r>
              <a:rPr lang="en-GB" dirty="0"/>
              <a:t>How to use the planner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E2F77F-92F5-5342-B991-AAD6EA86CACC}"/>
              </a:ext>
            </a:extLst>
          </p:cNvPr>
          <p:cNvSpPr txBox="1"/>
          <p:nvPr userDrawn="1"/>
        </p:nvSpPr>
        <p:spPr>
          <a:xfrm>
            <a:off x="843382" y="1086678"/>
            <a:ext cx="3768375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Add your name and the date</a:t>
            </a:r>
          </a:p>
          <a:p>
            <a:r>
              <a:rPr lang="en-US" sz="1400" b="0" dirty="0">
                <a:latin typeface="Century Gothic" panose="020B0502020202020204" pitchFamily="34" charset="0"/>
              </a:rPr>
              <a:t>Click in the box and you will be able to type your name and date.  </a:t>
            </a:r>
          </a:p>
          <a:p>
            <a:endParaRPr lang="en-US" sz="1400" b="1" dirty="0">
              <a:latin typeface="Century Gothic" panose="020B0502020202020204" pitchFamily="34" charset="0"/>
            </a:endParaRPr>
          </a:p>
          <a:p>
            <a:r>
              <a:rPr lang="en-US" sz="1400" b="1" dirty="0">
                <a:latin typeface="Century Gothic" panose="020B0502020202020204" pitchFamily="34" charset="0"/>
              </a:rPr>
              <a:t>Add a new activity: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Select the type of 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Click on the box to type the name of the activity in the box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Select the box to move it to where you want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You can decrease the size of the box if you have more than one activity in the same space.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If you have the same activity on other days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Select the box to copy and paste (control c; then control v)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Put the new box where you want it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There are 10 of each type of box.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If you run out, copy and paste and then select the text to change the details if required.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4E132A-97F0-1046-B87A-C2A0B223DE77}"/>
              </a:ext>
            </a:extLst>
          </p:cNvPr>
          <p:cNvSpPr txBox="1"/>
          <p:nvPr userDrawn="1"/>
        </p:nvSpPr>
        <p:spPr>
          <a:xfrm>
            <a:off x="5294243" y="1086678"/>
            <a:ext cx="37683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Add a new week: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Select new slide from the menu bar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Choose the slide that has the calendar on it (rather than the title or this one)</a:t>
            </a:r>
          </a:p>
          <a:p>
            <a:endParaRPr lang="en-US" sz="1400" b="1" dirty="0">
              <a:latin typeface="Century Gothic" panose="020B0502020202020204" pitchFamily="34" charset="0"/>
            </a:endParaRPr>
          </a:p>
          <a:p>
            <a:r>
              <a:rPr lang="en-US" sz="1400" b="1" dirty="0">
                <a:latin typeface="Century Gothic" panose="020B0502020202020204" pitchFamily="34" charset="0"/>
              </a:rPr>
              <a:t>Save to PDF</a:t>
            </a:r>
          </a:p>
          <a:p>
            <a:r>
              <a:rPr lang="en-US" sz="1400" dirty="0">
                <a:latin typeface="Century Gothic" panose="020B0502020202020204" pitchFamily="34" charset="0"/>
              </a:rPr>
              <a:t>Select  “Save as” from the File menu</a:t>
            </a:r>
          </a:p>
          <a:p>
            <a:r>
              <a:rPr lang="en-US" sz="1400" dirty="0">
                <a:latin typeface="Century Gothic" panose="020B0502020202020204" pitchFamily="34" charset="0"/>
              </a:rPr>
              <a:t>Choose PDF as the file format</a:t>
            </a:r>
          </a:p>
          <a:p>
            <a:endParaRPr lang="en-US" sz="1400" b="1" dirty="0">
              <a:latin typeface="Century Gothic" panose="020B0502020202020204" pitchFamily="34" charset="0"/>
            </a:endParaRPr>
          </a:p>
          <a:p>
            <a:r>
              <a:rPr lang="en-US" sz="1400" b="1" dirty="0">
                <a:latin typeface="Century Gothic" panose="020B0502020202020204" pitchFamily="34" charset="0"/>
              </a:rPr>
              <a:t>Print</a:t>
            </a:r>
          </a:p>
          <a:p>
            <a:r>
              <a:rPr lang="en-US" sz="1400" b="0" dirty="0">
                <a:latin typeface="Century Gothic" panose="020B0502020202020204" pitchFamily="34" charset="0"/>
              </a:rPr>
              <a:t>Choose ”Print” from the File menu.  Note:  It will be better to save as a PDF first or the file size will be quite large.  </a:t>
            </a:r>
          </a:p>
        </p:txBody>
      </p:sp>
    </p:spTree>
    <p:extLst>
      <p:ext uri="{BB962C8B-B14F-4D97-AF65-F5344CB8AC3E}">
        <p14:creationId xmlns:p14="http://schemas.microsoft.com/office/powerpoint/2010/main" val="182233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FEF5F7D-BA39-1B40-BED4-0408CCEBA471}"/>
              </a:ext>
            </a:extLst>
          </p:cNvPr>
          <p:cNvCxnSpPr>
            <a:cxnSpLocks/>
          </p:cNvCxnSpPr>
          <p:nvPr userDrawn="1"/>
        </p:nvCxnSpPr>
        <p:spPr>
          <a:xfrm>
            <a:off x="1345898" y="831147"/>
            <a:ext cx="70961" cy="6026853"/>
          </a:xfrm>
          <a:prstGeom prst="line">
            <a:avLst/>
          </a:prstGeom>
          <a:ln w="1016000">
            <a:solidFill>
              <a:schemeClr val="bg1">
                <a:lumMod val="85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6E37328-A95A-D048-8A01-D1FA88E0DC20}"/>
              </a:ext>
            </a:extLst>
          </p:cNvPr>
          <p:cNvCxnSpPr>
            <a:cxnSpLocks/>
          </p:cNvCxnSpPr>
          <p:nvPr userDrawn="1"/>
        </p:nvCxnSpPr>
        <p:spPr>
          <a:xfrm>
            <a:off x="3387548" y="831147"/>
            <a:ext cx="70961" cy="6026853"/>
          </a:xfrm>
          <a:prstGeom prst="line">
            <a:avLst/>
          </a:prstGeom>
          <a:ln w="1016000">
            <a:solidFill>
              <a:schemeClr val="bg1">
                <a:lumMod val="85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DD36E8E-D0AD-AF45-AC93-8F508D342CFA}"/>
              </a:ext>
            </a:extLst>
          </p:cNvPr>
          <p:cNvCxnSpPr>
            <a:cxnSpLocks/>
          </p:cNvCxnSpPr>
          <p:nvPr userDrawn="1"/>
        </p:nvCxnSpPr>
        <p:spPr>
          <a:xfrm>
            <a:off x="5429198" y="831145"/>
            <a:ext cx="70961" cy="6026853"/>
          </a:xfrm>
          <a:prstGeom prst="line">
            <a:avLst/>
          </a:prstGeom>
          <a:ln w="1016000">
            <a:solidFill>
              <a:schemeClr val="bg1">
                <a:lumMod val="85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CB134DF-8D57-B943-920B-D04D5DBA2DC0}"/>
              </a:ext>
            </a:extLst>
          </p:cNvPr>
          <p:cNvCxnSpPr>
            <a:cxnSpLocks/>
          </p:cNvCxnSpPr>
          <p:nvPr userDrawn="1"/>
        </p:nvCxnSpPr>
        <p:spPr>
          <a:xfrm>
            <a:off x="7505577" y="857821"/>
            <a:ext cx="70961" cy="6026853"/>
          </a:xfrm>
          <a:prstGeom prst="line">
            <a:avLst/>
          </a:prstGeom>
          <a:ln w="1016000">
            <a:solidFill>
              <a:schemeClr val="bg1">
                <a:lumMod val="85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B363F59-1A9D-754B-A868-36EB6F529B42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0" y="1101684"/>
            <a:ext cx="9906000" cy="9085"/>
          </a:xfrm>
          <a:prstGeom prst="line">
            <a:avLst/>
          </a:prstGeom>
          <a:ln w="508000">
            <a:solidFill>
              <a:schemeClr val="bg2">
                <a:alpha val="8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1" r="24138"/>
          <a:stretch>
            <a:fillRect/>
          </a:stretch>
        </p:blipFill>
        <p:spPr bwMode="auto">
          <a:xfrm>
            <a:off x="8973878" y="201876"/>
            <a:ext cx="801429" cy="34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43383" y="198459"/>
            <a:ext cx="3473890" cy="563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Weekly planner   </a:t>
            </a:r>
            <a:endParaRPr lang="en-US" dirty="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53C751F-94EF-0C49-B79E-D6FAEEC200B0}"/>
              </a:ext>
            </a:extLst>
          </p:cNvPr>
          <p:cNvGrpSpPr/>
          <p:nvPr userDrawn="1"/>
        </p:nvGrpSpPr>
        <p:grpSpPr>
          <a:xfrm>
            <a:off x="841351" y="955490"/>
            <a:ext cx="7023194" cy="315309"/>
            <a:chOff x="1666813" y="973164"/>
            <a:chExt cx="7023194" cy="31530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A6002C5-AD99-0F4F-90B3-63EF594AE0FB}"/>
                </a:ext>
              </a:extLst>
            </p:cNvPr>
            <p:cNvSpPr/>
            <p:nvPr userDrawn="1"/>
          </p:nvSpPr>
          <p:spPr>
            <a:xfrm>
              <a:off x="1666813" y="973164"/>
              <a:ext cx="859530" cy="2923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GB" sz="1300" b="1" baseline="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Monday</a:t>
              </a:r>
              <a:endParaRPr lang="en-US" sz="1300" b="1" baseline="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87DC918-1460-184E-AB5E-9A089C9CC8FD}"/>
                </a:ext>
              </a:extLst>
            </p:cNvPr>
            <p:cNvSpPr/>
            <p:nvPr userDrawn="1"/>
          </p:nvSpPr>
          <p:spPr>
            <a:xfrm>
              <a:off x="2723803" y="987130"/>
              <a:ext cx="853118" cy="2923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GB" sz="1300" b="1" baseline="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Tuesday</a:t>
              </a:r>
              <a:endParaRPr lang="en-US" sz="1300" b="1" baseline="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2988D62-9974-5B44-A9FD-7E7C16DDBD7C}"/>
                </a:ext>
              </a:extLst>
            </p:cNvPr>
            <p:cNvSpPr/>
            <p:nvPr userDrawn="1"/>
          </p:nvSpPr>
          <p:spPr>
            <a:xfrm>
              <a:off x="3634129" y="987984"/>
              <a:ext cx="1151277" cy="2923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GB" sz="1300" b="1" baseline="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Wednesday</a:t>
              </a:r>
              <a:endParaRPr lang="en-US" sz="1300" b="1" baseline="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720C44D-1679-294B-B256-E976D5FB7315}"/>
                </a:ext>
              </a:extLst>
            </p:cNvPr>
            <p:cNvSpPr/>
            <p:nvPr userDrawn="1"/>
          </p:nvSpPr>
          <p:spPr>
            <a:xfrm>
              <a:off x="4799279" y="996085"/>
              <a:ext cx="898002" cy="2923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GB" sz="1300" b="1" baseline="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Thursday</a:t>
              </a:r>
              <a:endParaRPr lang="en-US" sz="1300" b="1" baseline="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6D4426D-C61F-7C45-80C3-748820E858AD}"/>
                </a:ext>
              </a:extLst>
            </p:cNvPr>
            <p:cNvSpPr/>
            <p:nvPr userDrawn="1"/>
          </p:nvSpPr>
          <p:spPr>
            <a:xfrm>
              <a:off x="5917067" y="988812"/>
              <a:ext cx="675185" cy="2923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GB" sz="1300" b="1" baseline="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Friday</a:t>
              </a:r>
              <a:endParaRPr lang="en-US" sz="1300" b="1" baseline="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48E7F28-8D05-9F40-B09A-998357C0C403}"/>
                </a:ext>
              </a:extLst>
            </p:cNvPr>
            <p:cNvSpPr/>
            <p:nvPr userDrawn="1"/>
          </p:nvSpPr>
          <p:spPr>
            <a:xfrm>
              <a:off x="6855942" y="988812"/>
              <a:ext cx="901209" cy="2923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GB" sz="1300" b="1" baseline="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Saturday</a:t>
              </a:r>
              <a:endParaRPr lang="en-US" sz="1300" b="1" baseline="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E5524AE-6127-9B4D-B218-B3E9D6F3F1C8}"/>
                </a:ext>
              </a:extLst>
            </p:cNvPr>
            <p:cNvSpPr/>
            <p:nvPr userDrawn="1"/>
          </p:nvSpPr>
          <p:spPr>
            <a:xfrm>
              <a:off x="7902612" y="982249"/>
              <a:ext cx="787395" cy="2923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GB" sz="1300" b="1" baseline="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Sunday</a:t>
              </a:r>
              <a:endParaRPr lang="en-US" sz="1300" b="1" baseline="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60627C5-0077-EB4A-B819-397BD40AF73E}"/>
              </a:ext>
            </a:extLst>
          </p:cNvPr>
          <p:cNvGrpSpPr/>
          <p:nvPr userDrawn="1"/>
        </p:nvGrpSpPr>
        <p:grpSpPr>
          <a:xfrm>
            <a:off x="-126352" y="1485981"/>
            <a:ext cx="8172592" cy="4020648"/>
            <a:chOff x="-116958" y="1966701"/>
            <a:chExt cx="8172592" cy="4020648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0A190B0B-80F3-DD4B-9A4F-170D454C467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2986752"/>
              <a:ext cx="8048847" cy="0"/>
            </a:xfrm>
            <a:prstGeom prst="line">
              <a:avLst/>
            </a:prstGeom>
            <a:ln w="254000">
              <a:solidFill>
                <a:schemeClr val="bg1">
                  <a:lumMod val="85000"/>
                  <a:alpha val="2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5A3ECE94-F731-8949-9D4E-7109FA098042}"/>
                </a:ext>
              </a:extLst>
            </p:cNvPr>
            <p:cNvCxnSpPr>
              <a:cxnSpLocks/>
              <a:endCxn id="65" idx="1"/>
            </p:cNvCxnSpPr>
            <p:nvPr userDrawn="1"/>
          </p:nvCxnSpPr>
          <p:spPr>
            <a:xfrm flipH="1" flipV="1">
              <a:off x="-41047" y="3983385"/>
              <a:ext cx="8089894" cy="10216"/>
            </a:xfrm>
            <a:prstGeom prst="line">
              <a:avLst/>
            </a:prstGeom>
            <a:ln w="254000">
              <a:solidFill>
                <a:schemeClr val="bg1">
                  <a:lumMod val="85000"/>
                  <a:alpha val="2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2C5E44F-976C-E840-898A-12079DA27EA1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41047" y="4993178"/>
              <a:ext cx="8089893" cy="0"/>
            </a:xfrm>
            <a:prstGeom prst="line">
              <a:avLst/>
            </a:prstGeom>
            <a:ln w="254000">
              <a:solidFill>
                <a:schemeClr val="bg1">
                  <a:lumMod val="85000"/>
                  <a:alpha val="2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5DFE5717-114E-7C43-A18D-12445AE5D5B7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-116958" y="5987348"/>
              <a:ext cx="8172592" cy="1"/>
            </a:xfrm>
            <a:prstGeom prst="line">
              <a:avLst/>
            </a:prstGeom>
            <a:ln w="254000">
              <a:solidFill>
                <a:schemeClr val="bg1">
                  <a:lumMod val="85000"/>
                  <a:alpha val="2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AB3CE3E-B0C7-6A4A-8062-A2946B392A94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11980" y="1966701"/>
              <a:ext cx="8031760" cy="0"/>
            </a:xfrm>
            <a:prstGeom prst="line">
              <a:avLst/>
            </a:prstGeom>
            <a:ln w="254000">
              <a:solidFill>
                <a:schemeClr val="bg1">
                  <a:lumMod val="85000"/>
                  <a:alpha val="2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57E8E842-EC16-0947-8315-27E0335329F8}"/>
              </a:ext>
            </a:extLst>
          </p:cNvPr>
          <p:cNvSpPr/>
          <p:nvPr userDrawn="1"/>
        </p:nvSpPr>
        <p:spPr>
          <a:xfrm>
            <a:off x="-11980" y="1346879"/>
            <a:ext cx="97020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1" baseline="0" dirty="0">
                <a:latin typeface="Century Gothic" panose="020B0502020202020204" pitchFamily="34" charset="0"/>
              </a:rPr>
              <a:t>Breakfast</a:t>
            </a:r>
            <a:endParaRPr lang="en-US" sz="1300" b="0" i="1" baseline="0" dirty="0">
              <a:latin typeface="Century Gothic" panose="020B0502020202020204" pitchFamily="34" charset="0"/>
            </a:endParaRP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8E558E2-0E42-7843-8BEB-23923C94CD1E}"/>
              </a:ext>
            </a:extLst>
          </p:cNvPr>
          <p:cNvGrpSpPr/>
          <p:nvPr userDrawn="1"/>
        </p:nvGrpSpPr>
        <p:grpSpPr>
          <a:xfrm>
            <a:off x="-41047" y="1820507"/>
            <a:ext cx="1016433" cy="4282913"/>
            <a:chOff x="-41047" y="1820507"/>
            <a:chExt cx="1016433" cy="428291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C41B64C-A199-1E47-B0CB-E884663E2B82}"/>
                </a:ext>
              </a:extLst>
            </p:cNvPr>
            <p:cNvSpPr/>
            <p:nvPr userDrawn="1"/>
          </p:nvSpPr>
          <p:spPr>
            <a:xfrm>
              <a:off x="-11980" y="1820507"/>
              <a:ext cx="970203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300" b="0" i="1" baseline="0" dirty="0">
                  <a:latin typeface="Century Gothic" panose="020B0502020202020204" pitchFamily="34" charset="0"/>
                </a:rPr>
                <a:t>Activity</a:t>
              </a:r>
              <a:endParaRPr lang="en-US" sz="1300" b="0" i="1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0294C0E-8E96-4C4C-A54E-DBA2F8EB8E69}"/>
                </a:ext>
              </a:extLst>
            </p:cNvPr>
            <p:cNvSpPr/>
            <p:nvPr userDrawn="1"/>
          </p:nvSpPr>
          <p:spPr>
            <a:xfrm>
              <a:off x="0" y="2368132"/>
              <a:ext cx="970203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300" b="0" i="1" baseline="0" dirty="0">
                  <a:latin typeface="Century Gothic" panose="020B0502020202020204" pitchFamily="34" charset="0"/>
                </a:rPr>
                <a:t>Break</a:t>
              </a:r>
              <a:endParaRPr lang="en-US" sz="1300" b="0" i="1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2F7A106-21D4-3A4B-AF8E-3F1BA856215D}"/>
                </a:ext>
              </a:extLst>
            </p:cNvPr>
            <p:cNvSpPr/>
            <p:nvPr userDrawn="1"/>
          </p:nvSpPr>
          <p:spPr>
            <a:xfrm>
              <a:off x="-28728" y="2828849"/>
              <a:ext cx="970203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300" b="0" i="1" baseline="0" dirty="0">
                  <a:latin typeface="Century Gothic" panose="020B0502020202020204" pitchFamily="34" charset="0"/>
                </a:rPr>
                <a:t>Activity</a:t>
              </a:r>
              <a:endParaRPr lang="en-US" sz="1300" b="0" i="1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B0F8D43-3B93-6040-A761-9E654318FF4B}"/>
                </a:ext>
              </a:extLst>
            </p:cNvPr>
            <p:cNvSpPr/>
            <p:nvPr userDrawn="1"/>
          </p:nvSpPr>
          <p:spPr>
            <a:xfrm>
              <a:off x="-11980" y="3368766"/>
              <a:ext cx="970203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300" b="0" i="1" baseline="0" dirty="0">
                  <a:latin typeface="Century Gothic" panose="020B0502020202020204" pitchFamily="34" charset="0"/>
                </a:rPr>
                <a:t>Lunch</a:t>
              </a:r>
              <a:endParaRPr lang="en-US" sz="1300" b="0" i="1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2B22D477-4D36-864E-B06C-4FB7EE0A9C23}"/>
                </a:ext>
              </a:extLst>
            </p:cNvPr>
            <p:cNvSpPr/>
            <p:nvPr userDrawn="1"/>
          </p:nvSpPr>
          <p:spPr>
            <a:xfrm>
              <a:off x="-41047" y="3837191"/>
              <a:ext cx="970203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300" b="0" i="1" baseline="0" dirty="0">
                  <a:latin typeface="Century Gothic" panose="020B0502020202020204" pitchFamily="34" charset="0"/>
                </a:rPr>
                <a:t>Activity</a:t>
              </a:r>
              <a:endParaRPr lang="en-US" sz="1300" b="0" i="1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FC84C27D-9940-6E4C-B8F1-9742A1F79936}"/>
                </a:ext>
              </a:extLst>
            </p:cNvPr>
            <p:cNvSpPr/>
            <p:nvPr userDrawn="1"/>
          </p:nvSpPr>
          <p:spPr>
            <a:xfrm>
              <a:off x="-28729" y="4357134"/>
              <a:ext cx="970203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300" b="0" i="1" baseline="0" dirty="0">
                  <a:latin typeface="Century Gothic" panose="020B0502020202020204" pitchFamily="34" charset="0"/>
                </a:rPr>
                <a:t>Break</a:t>
              </a:r>
              <a:endParaRPr lang="en-US" sz="1300" b="0" i="1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B98F9CB-D8BE-D045-887C-D16E3C717116}"/>
                </a:ext>
              </a:extLst>
            </p:cNvPr>
            <p:cNvSpPr/>
            <p:nvPr userDrawn="1"/>
          </p:nvSpPr>
          <p:spPr>
            <a:xfrm>
              <a:off x="-25812" y="4821102"/>
              <a:ext cx="970203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300" b="0" i="1" baseline="0" dirty="0">
                  <a:latin typeface="Century Gothic" panose="020B0502020202020204" pitchFamily="34" charset="0"/>
                </a:rPr>
                <a:t>Activity</a:t>
              </a:r>
              <a:endParaRPr lang="en-US" sz="1300" b="0" i="1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CB170165-49AC-9E4E-94B5-86FC2E8D116C}"/>
                </a:ext>
              </a:extLst>
            </p:cNvPr>
            <p:cNvSpPr/>
            <p:nvPr userDrawn="1"/>
          </p:nvSpPr>
          <p:spPr>
            <a:xfrm>
              <a:off x="-11981" y="5356508"/>
              <a:ext cx="970203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300" b="0" i="1" baseline="0" dirty="0">
                  <a:latin typeface="Century Gothic" panose="020B0502020202020204" pitchFamily="34" charset="0"/>
                </a:rPr>
                <a:t>Dinner</a:t>
              </a:r>
              <a:endParaRPr lang="en-US" sz="1300" b="0" i="1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E0D9247C-08D9-3844-9F83-2FA5BD579D53}"/>
                </a:ext>
              </a:extLst>
            </p:cNvPr>
            <p:cNvSpPr/>
            <p:nvPr userDrawn="1"/>
          </p:nvSpPr>
          <p:spPr>
            <a:xfrm>
              <a:off x="5183" y="5811032"/>
              <a:ext cx="970203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300" b="0" i="1" baseline="0" dirty="0">
                  <a:latin typeface="Century Gothic" panose="020B0502020202020204" pitchFamily="34" charset="0"/>
                </a:rPr>
                <a:t>Evening</a:t>
              </a:r>
              <a:endParaRPr lang="en-US" sz="1300" b="0" i="1" baseline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4" name="Rectangle 4">
            <a:extLst>
              <a:ext uri="{FF2B5EF4-FFF2-40B4-BE49-F238E27FC236}">
                <a16:creationId xmlns:a16="http://schemas.microsoft.com/office/drawing/2014/main" id="{640A8F94-F515-F04E-A5B8-D553286BE76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616851" y="317427"/>
            <a:ext cx="4149541" cy="284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 i="0" baseline="0">
                <a:solidFill>
                  <a:schemeClr val="accent4"/>
                </a:solidFill>
                <a:latin typeface="Century Gothic" panose="020B0502020202020204" pitchFamily="34" charset="0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irst Grader" pitchFamily="1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irst Grader" pitchFamily="1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irst Grader" pitchFamily="1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irst Grader" pitchFamily="1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irst Grader" pitchFamily="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irst Grader" pitchFamily="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irst Grader" pitchFamily="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irst Grader" pitchFamily="1" charset="0"/>
              </a:defRPr>
            </a:lvl9pPr>
          </a:lstStyle>
          <a:p>
            <a:r>
              <a:rPr lang="en-GB" sz="1200" b="0" i="1" kern="0" baseline="0" dirty="0"/>
              <a:t>For (name):                                 Date:  </a:t>
            </a:r>
            <a:endParaRPr lang="en-US" sz="1200" b="0" i="1" kern="0" baseline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i="0" baseline="0">
          <a:solidFill>
            <a:schemeClr val="accent4"/>
          </a:solidFill>
          <a:latin typeface="Century Gothic" panose="020B0502020202020204" pitchFamily="34" charset="0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irst Grader" pitchFamily="1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irst Grader" pitchFamily="1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irst Grader" pitchFamily="1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irst Grader" pitchFamily="1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irst Grader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irst Grader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irst Grader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irst Grader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5"/>
        </a:buBlip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2384A3"/>
        </a:buClr>
        <a:buFont typeface="Times" charset="0"/>
        <a:buChar char="•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2384A3"/>
        </a:buClr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rgbClr val="2384A3"/>
        </a:buClr>
        <a:buChar char="-"/>
        <a:defRPr sz="2800">
          <a:solidFill>
            <a:schemeClr val="tx1"/>
          </a:solidFill>
          <a:latin typeface="+mn-lt"/>
          <a:ea typeface="ＭＳ Ｐゴシック" charset="0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rgbClr val="2384A3"/>
        </a:buClr>
        <a:buFont typeface="Times" charset="0"/>
        <a:buChar char="·"/>
        <a:defRPr sz="2400">
          <a:solidFill>
            <a:schemeClr val="tx1"/>
          </a:solidFill>
          <a:latin typeface="+mn-lt"/>
          <a:ea typeface="ＭＳ Ｐゴシック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rgbClr val="2384A3"/>
        </a:buClr>
        <a:buFont typeface="Times" pitchFamily="1" charset="0"/>
        <a:buChar char="·"/>
        <a:defRPr sz="24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rgbClr val="2384A3"/>
        </a:buClr>
        <a:buFont typeface="Times" pitchFamily="1" charset="0"/>
        <a:buChar char="·"/>
        <a:defRPr sz="24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rgbClr val="2384A3"/>
        </a:buClr>
        <a:buFont typeface="Times" pitchFamily="1" charset="0"/>
        <a:buChar char="·"/>
        <a:defRPr sz="24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rgbClr val="2384A3"/>
        </a:buClr>
        <a:buFont typeface="Times" pitchFamily="1" charset="0"/>
        <a:buChar char="·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AEC79-55AC-1B4D-8555-FB03660B7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5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1E7EE-7B7E-7848-B1DF-7ED28C3A3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planner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2806A-0DD4-8146-8DD2-0A6725982D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2CF44C-C7D2-D248-8741-C76FF92B03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5B8068-AC2C-6A48-9686-1D91FC4167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534768-7E5E-9744-83C5-E67C4A4802A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5913C4E-561F-834E-9A56-6CA45E50D83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88BA269-AC1A-FD44-82D9-8F20B3DAC7D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43D5B23-9647-3F43-943A-AC002A6FE7E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53D4ABF-D14D-F142-9B7D-B6BA5D37FAB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F3DA2F6-AFFB-9746-AD7B-C99ED4BF438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58C087D-A30D-214F-9FE6-AF6EC011434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F456153-7783-2743-B9C5-EACDA6EEB7D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0E54E3A-810A-BA48-A4D8-CBDA1CF8EA7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7D88C3D-5880-5442-B7AD-D27FF486537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9B7586B-4E39-434F-81B4-15C8CE3A095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C555B79-AD0B-1941-92C2-D30AEC5CED9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1AA7126-DC55-5E46-A1D0-7056889258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1B01AC5-6E07-0242-AEBA-B387B83E456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1EA9632-2F6B-D243-BDFC-C7421FBB66E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2F7E04A2-DA4A-294F-8994-01808F7507D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41796B2-DFD7-6945-B7C0-6D64688E209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A65357E-7631-5641-A5B9-13ED38E308AD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494C9A6C-99EC-CF47-8D96-594081A3884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3DCF5958-1B86-A74B-B519-4A697391400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D3C8A20-8C51-5F4F-8F9B-1B3F63F369EE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B1459345-8935-8B42-BD83-9FAA27543E7B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F86BB8FF-3549-3942-A908-3B31F21A676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2C70628-CB43-1949-9874-0AB2AD75D0A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3CDB1EAA-EFD7-AF49-AAAE-F4C1DB882D0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C8481AB8-95B7-724A-BA71-E52073CA8F23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D2043924-F97E-0149-A3AC-7562620ED971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49970CA1-83FA-1E4A-8B14-8E0810640836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3BEC4929-2E75-F046-8ECF-D9D33C7A6B83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BA3E6CED-22F5-9F4E-A6C1-0E3C074642FD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9DE73E55-D48C-C642-8042-AF4CB6FAE9AC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594C9E6B-768E-4B41-A649-EA01228A014B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82DB70C3-A7A3-B24A-BCB6-BA68F17A0EF2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81F02550-197B-754D-9981-49C6764BCEBA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6F83D5AF-A694-714B-964D-E4EE16A31EDE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E39AF5E6-EB60-064C-885D-225A535F13F2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4CAC9C88-3899-9743-9740-E50EE61ADC46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D31E0B23-8697-4347-8D21-141B20BBAADB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62526969-C750-FC4D-983C-673951D182FE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43DF9EE5-FC57-CE4D-B8B5-C519196EEC2A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9768FF84-ED00-B54D-A401-695A4899FE38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05BA6CE-5D1A-F548-AEAA-3DFDC591FEB1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9E1DBB91-671F-EE44-A2E9-67FEC5FB38F8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047F0DC3-2E1F-DE42-92C6-8A981494A907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F4A792D1-453A-A847-925D-8CF047F670D0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C9F2C80-26E9-6744-934F-DF4EAA4B3FD7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10560D3E-EF8D-1246-B81A-5FC3538D3F42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4732AE7-2329-E24C-8048-FFA7062655B8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CCFCA79A-C156-2E4D-BA81-967E85C70476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0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639E9-9745-4744-AAD2-721CCE8A1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planner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5DE33-DCDF-FD40-8452-1E82B9353B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873256-E4D7-F049-B83A-94E2A5D433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4FD477-C18C-8E40-A3DD-E08E50D187D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F21D4CF-969B-1B4C-A2E6-98062D1694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0F20C5E-5A40-714C-9D11-175FC80A30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This week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5C1C35C-960D-E444-ACFF-98D31E5ABCA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F1981A4-07B9-AB4B-87BB-BA4456F312E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BFCCC53-07C5-4C4C-AB06-3AB80A4EBF4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93D5DD3-3580-FF41-9D4A-7296C0E7FE8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282B126-ABC5-2341-BB39-52D384CC095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36F9C9E-E155-8B41-8C5F-E772A87E9C5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012677" y="4610070"/>
            <a:ext cx="1007165" cy="654878"/>
          </a:xfrm>
        </p:spPr>
        <p:txBody>
          <a:bodyPr/>
          <a:lstStyle/>
          <a:p>
            <a:r>
              <a:rPr lang="en-US" dirty="0"/>
              <a:t>Family time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E2DC638-F4A2-7D46-9AC1-33F05581961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079889" y="5631479"/>
            <a:ext cx="1007165" cy="654878"/>
          </a:xfrm>
        </p:spPr>
        <p:txBody>
          <a:bodyPr/>
          <a:lstStyle/>
          <a:p>
            <a:r>
              <a:rPr lang="en-US" dirty="0"/>
              <a:t>Family game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2BD765A-7238-E942-91B0-8143C5053AE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947872" y="3700803"/>
            <a:ext cx="941718" cy="623611"/>
          </a:xfrm>
        </p:spPr>
        <p:txBody>
          <a:bodyPr/>
          <a:lstStyle/>
          <a:p>
            <a:r>
              <a:rPr lang="en-US" sz="1200" dirty="0"/>
              <a:t>Construction – </a:t>
            </a:r>
            <a:r>
              <a:rPr lang="en-US" sz="1200" dirty="0" err="1"/>
              <a:t>lego</a:t>
            </a:r>
            <a:r>
              <a:rPr lang="en-US" sz="1200" dirty="0"/>
              <a:t> or similar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E2B558E-818A-7D43-A550-283B71E91CC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028382" y="5630959"/>
            <a:ext cx="1007165" cy="654878"/>
          </a:xfrm>
        </p:spPr>
        <p:txBody>
          <a:bodyPr/>
          <a:lstStyle/>
          <a:p>
            <a:r>
              <a:rPr lang="en-US" dirty="0"/>
              <a:t>Netflix or TV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EE7D158-D6B2-604A-AD57-B7A03960AF9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1A3CC14-913B-434C-B172-4E430E1143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97F1E8A-1069-F94C-85EC-7675B89A18D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F6D32FE-EFD4-144B-B50B-8873FAF8608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E9C656E-38FB-2346-A9F8-D36E83A2F16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AD53EC7-F21B-0545-AD30-7C366FDD67CD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E0AA3B3B-BB28-AE4C-8274-DF080B7A44A6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09561CDC-AAA0-5F4A-88DA-C2DDCFA31EE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76D31F82-C1C3-A04B-A3FA-9B8D0674FA8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035547" y="3700527"/>
            <a:ext cx="1007165" cy="623887"/>
          </a:xfrm>
        </p:spPr>
        <p:txBody>
          <a:bodyPr/>
          <a:lstStyle/>
          <a:p>
            <a:r>
              <a:rPr lang="en-US" dirty="0"/>
              <a:t>Bike ride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FC5A9321-02AC-AB43-BBC0-3BFC6F31DAB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899385" y="4667068"/>
            <a:ext cx="1007165" cy="388960"/>
          </a:xfrm>
        </p:spPr>
        <p:txBody>
          <a:bodyPr/>
          <a:lstStyle/>
          <a:p>
            <a:r>
              <a:rPr lang="en-US" sz="1200" dirty="0"/>
              <a:t>Mini workout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9CF1E42B-46DB-FB48-A029-820D846767F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843383" y="1628425"/>
            <a:ext cx="1007165" cy="317334"/>
          </a:xfrm>
        </p:spPr>
        <p:txBody>
          <a:bodyPr/>
          <a:lstStyle/>
          <a:p>
            <a:r>
              <a:rPr lang="en-US" dirty="0"/>
              <a:t>Walk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10CC2DC-F110-B644-A1B9-85908D5F0DAD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8B3E50F8-48DB-EA4B-88F4-255F4B5CA30B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BA919F4F-20FE-2948-9DBD-B00ACB7172DD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D73786A2-3FEB-D044-B3BB-B3BCBFA2D3D9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4FCAA523-D2D0-BF47-9E39-EF475F09D93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4967660" y="2667378"/>
            <a:ext cx="1006199" cy="623611"/>
          </a:xfrm>
        </p:spPr>
        <p:txBody>
          <a:bodyPr/>
          <a:lstStyle/>
          <a:p>
            <a:r>
              <a:rPr lang="en-US" sz="1400" dirty="0"/>
              <a:t>Learning through play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143B41E4-B5D6-0D4C-B3E4-C55D60AC1AC6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888057" y="5056028"/>
            <a:ext cx="1006199" cy="311269"/>
          </a:xfrm>
        </p:spPr>
        <p:txBody>
          <a:bodyPr/>
          <a:lstStyle/>
          <a:p>
            <a:r>
              <a:rPr lang="en-US" sz="1100" dirty="0"/>
              <a:t>Online spelling 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5D9280F5-ABE8-BC4F-8496-B7B37319797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3937333" y="4630647"/>
            <a:ext cx="1006199" cy="654878"/>
          </a:xfrm>
        </p:spPr>
        <p:txBody>
          <a:bodyPr/>
          <a:lstStyle/>
          <a:p>
            <a:r>
              <a:rPr lang="en-US" dirty="0"/>
              <a:t>Passion project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016F5C72-D1EF-3541-8186-313822F3F339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878266" y="3700803"/>
            <a:ext cx="1006199" cy="623611"/>
          </a:xfrm>
        </p:spPr>
        <p:txBody>
          <a:bodyPr/>
          <a:lstStyle/>
          <a:p>
            <a:r>
              <a:rPr lang="en-US" dirty="0" err="1"/>
              <a:t>Maths</a:t>
            </a:r>
            <a:r>
              <a:rPr lang="en-US" dirty="0"/>
              <a:t> block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5DC517FD-9514-7B4A-9352-BCD9045DB641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878267" y="2651745"/>
            <a:ext cx="1006199" cy="654878"/>
          </a:xfrm>
        </p:spPr>
        <p:txBody>
          <a:bodyPr/>
          <a:lstStyle/>
          <a:p>
            <a:r>
              <a:rPr lang="en-US" dirty="0"/>
              <a:t>Writing contract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2A700B98-5058-C44E-8A02-3A302D05FF39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844349" y="2030820"/>
            <a:ext cx="1006199" cy="317334"/>
          </a:xfrm>
        </p:spPr>
        <p:txBody>
          <a:bodyPr/>
          <a:lstStyle/>
          <a:p>
            <a:r>
              <a:rPr lang="en-US" dirty="0"/>
              <a:t>Reading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BE290E79-07BD-7544-8D9F-99B71980BEAF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82531935-92D7-D84E-B2BA-DA2AF1110232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39A2198E-0DD1-E648-A1C3-5A6A03E94AEC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B71B31BD-9518-EE4B-AA2A-EB2728D02DD8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D6259CE8-F876-DC4E-8D45-C45254DA2FFA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52B20322-8456-684B-A943-D03F2F664F2B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6F5B44C1-3C65-2840-8FF1-AF68928DC496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73C9F564-C111-6E48-BD01-7A6D77ECED7D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7027208" y="2688540"/>
            <a:ext cx="1007165" cy="654878"/>
          </a:xfrm>
        </p:spPr>
        <p:txBody>
          <a:bodyPr/>
          <a:lstStyle/>
          <a:p>
            <a:r>
              <a:rPr lang="en-US" dirty="0"/>
              <a:t>Online game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E9AF33C4-1DCD-F248-94D4-0FD98EBBD933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>
            <a:off x="1915490" y="2651745"/>
            <a:ext cx="1007165" cy="654878"/>
          </a:xfrm>
        </p:spPr>
        <p:txBody>
          <a:bodyPr/>
          <a:lstStyle/>
          <a:p>
            <a:r>
              <a:rPr lang="en-US" sz="1200" dirty="0"/>
              <a:t>Zoom meet with friends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9433F49-E117-5344-B571-309436029035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>
          <a:xfrm>
            <a:off x="1936481" y="5630959"/>
            <a:ext cx="1007165" cy="654878"/>
          </a:xfrm>
        </p:spPr>
        <p:txBody>
          <a:bodyPr/>
          <a:lstStyle/>
          <a:p>
            <a:r>
              <a:rPr lang="en-US" sz="1400" dirty="0"/>
              <a:t>Facetime with Jack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CD66955F-3545-B047-B0B7-11161EC825FA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B7C90C34-CFA3-F645-ADC4-521853344CCB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FA842814-E678-8947-B5E9-655CA335DCAC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AFE5AC31-0C49-494C-8AF4-61C3FD840217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AB82C51-39D2-8D47-884E-80103139F719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18989D2F-9B41-6F4E-8DAD-4EB973813295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C9062D8C-7250-3443-A925-37A33BC6C045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>
          <a:xfrm>
            <a:off x="2950102" y="2019262"/>
            <a:ext cx="950790" cy="299661"/>
          </a:xfrm>
        </p:spPr>
        <p:txBody>
          <a:bodyPr/>
          <a:lstStyle/>
          <a:p>
            <a:r>
              <a:rPr lang="en-US" dirty="0"/>
              <a:t>Yoga</a:t>
            </a:r>
          </a:p>
        </p:txBody>
      </p:sp>
      <p:sp>
        <p:nvSpPr>
          <p:cNvPr id="55" name="Text Placeholder 26">
            <a:extLst>
              <a:ext uri="{FF2B5EF4-FFF2-40B4-BE49-F238E27FC236}">
                <a16:creationId xmlns:a16="http://schemas.microsoft.com/office/drawing/2014/main" id="{E2BCE610-CA90-AA4A-BFB5-F803CFE9D70E}"/>
              </a:ext>
            </a:extLst>
          </p:cNvPr>
          <p:cNvSpPr txBox="1">
            <a:spLocks/>
          </p:cNvSpPr>
          <p:nvPr/>
        </p:nvSpPr>
        <p:spPr>
          <a:xfrm>
            <a:off x="1884466" y="1628425"/>
            <a:ext cx="1007165" cy="317334"/>
          </a:xfrm>
          <a:prstGeom prst="rect">
            <a:avLst/>
          </a:prstGeom>
          <a:solidFill>
            <a:srgbClr val="01BDF0">
              <a:alpha val="99000"/>
            </a:srgbClr>
          </a:solidFill>
          <a:ln>
            <a:noFill/>
          </a:ln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/>
              <a:t>Walk</a:t>
            </a:r>
            <a:endParaRPr lang="en-US" kern="0" dirty="0"/>
          </a:p>
        </p:txBody>
      </p:sp>
      <p:sp>
        <p:nvSpPr>
          <p:cNvPr id="57" name="Text Placeholder 26">
            <a:extLst>
              <a:ext uri="{FF2B5EF4-FFF2-40B4-BE49-F238E27FC236}">
                <a16:creationId xmlns:a16="http://schemas.microsoft.com/office/drawing/2014/main" id="{DA942EE7-BF64-F74F-94BC-C9BB96E7B1ED}"/>
              </a:ext>
            </a:extLst>
          </p:cNvPr>
          <p:cNvSpPr txBox="1">
            <a:spLocks/>
          </p:cNvSpPr>
          <p:nvPr/>
        </p:nvSpPr>
        <p:spPr>
          <a:xfrm>
            <a:off x="2922480" y="1628425"/>
            <a:ext cx="979377" cy="317334"/>
          </a:xfrm>
          <a:prstGeom prst="rect">
            <a:avLst/>
          </a:prstGeom>
          <a:solidFill>
            <a:srgbClr val="01BDF0">
              <a:alpha val="99000"/>
            </a:srgbClr>
          </a:solidFill>
          <a:ln>
            <a:noFill/>
          </a:ln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Walk</a:t>
            </a:r>
          </a:p>
        </p:txBody>
      </p:sp>
      <p:sp>
        <p:nvSpPr>
          <p:cNvPr id="58" name="Text Placeholder 26">
            <a:extLst>
              <a:ext uri="{FF2B5EF4-FFF2-40B4-BE49-F238E27FC236}">
                <a16:creationId xmlns:a16="http://schemas.microsoft.com/office/drawing/2014/main" id="{E9441293-24AA-364F-B3B2-3A22EBAA3792}"/>
              </a:ext>
            </a:extLst>
          </p:cNvPr>
          <p:cNvSpPr txBox="1">
            <a:spLocks/>
          </p:cNvSpPr>
          <p:nvPr/>
        </p:nvSpPr>
        <p:spPr>
          <a:xfrm>
            <a:off x="3931176" y="1628425"/>
            <a:ext cx="1007165" cy="317334"/>
          </a:xfrm>
          <a:prstGeom prst="rect">
            <a:avLst/>
          </a:prstGeom>
          <a:solidFill>
            <a:srgbClr val="01BDF0">
              <a:alpha val="99000"/>
            </a:srgbClr>
          </a:solidFill>
          <a:ln>
            <a:noFill/>
          </a:ln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Walk</a:t>
            </a:r>
          </a:p>
        </p:txBody>
      </p:sp>
      <p:sp>
        <p:nvSpPr>
          <p:cNvPr id="59" name="Text Placeholder 26">
            <a:extLst>
              <a:ext uri="{FF2B5EF4-FFF2-40B4-BE49-F238E27FC236}">
                <a16:creationId xmlns:a16="http://schemas.microsoft.com/office/drawing/2014/main" id="{31634AD6-4956-2D4A-B185-4A0F75C45E1E}"/>
              </a:ext>
            </a:extLst>
          </p:cNvPr>
          <p:cNvSpPr txBox="1">
            <a:spLocks/>
          </p:cNvSpPr>
          <p:nvPr/>
        </p:nvSpPr>
        <p:spPr>
          <a:xfrm>
            <a:off x="4967660" y="1615891"/>
            <a:ext cx="1007165" cy="317334"/>
          </a:xfrm>
          <a:prstGeom prst="rect">
            <a:avLst/>
          </a:prstGeom>
          <a:solidFill>
            <a:srgbClr val="01BDF0">
              <a:alpha val="99000"/>
            </a:srgbClr>
          </a:solidFill>
          <a:ln>
            <a:noFill/>
          </a:ln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/>
              <a:t>Walk</a:t>
            </a:r>
            <a:endParaRPr lang="en-US" kern="0" dirty="0"/>
          </a:p>
        </p:txBody>
      </p:sp>
      <p:sp>
        <p:nvSpPr>
          <p:cNvPr id="61" name="Text Placeholder 36">
            <a:extLst>
              <a:ext uri="{FF2B5EF4-FFF2-40B4-BE49-F238E27FC236}">
                <a16:creationId xmlns:a16="http://schemas.microsoft.com/office/drawing/2014/main" id="{5A7F639A-1E66-314E-B59D-DF0ECA308538}"/>
              </a:ext>
            </a:extLst>
          </p:cNvPr>
          <p:cNvSpPr txBox="1">
            <a:spLocks/>
          </p:cNvSpPr>
          <p:nvPr/>
        </p:nvSpPr>
        <p:spPr>
          <a:xfrm>
            <a:off x="1916281" y="2023733"/>
            <a:ext cx="1006199" cy="3173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aseline="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/>
              <a:t>Reading</a:t>
            </a:r>
            <a:endParaRPr lang="en-US" kern="0" dirty="0"/>
          </a:p>
        </p:txBody>
      </p:sp>
      <p:sp>
        <p:nvSpPr>
          <p:cNvPr id="62" name="Text Placeholder 36">
            <a:extLst>
              <a:ext uri="{FF2B5EF4-FFF2-40B4-BE49-F238E27FC236}">
                <a16:creationId xmlns:a16="http://schemas.microsoft.com/office/drawing/2014/main" id="{7F2A4AB3-BE14-3840-832E-C4101A2AF44C}"/>
              </a:ext>
            </a:extLst>
          </p:cNvPr>
          <p:cNvSpPr txBox="1">
            <a:spLocks/>
          </p:cNvSpPr>
          <p:nvPr/>
        </p:nvSpPr>
        <p:spPr>
          <a:xfrm>
            <a:off x="4967660" y="2030820"/>
            <a:ext cx="1006199" cy="3173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aseline="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Reading</a:t>
            </a:r>
          </a:p>
        </p:txBody>
      </p:sp>
      <p:sp>
        <p:nvSpPr>
          <p:cNvPr id="63" name="Text Placeholder 36">
            <a:extLst>
              <a:ext uri="{FF2B5EF4-FFF2-40B4-BE49-F238E27FC236}">
                <a16:creationId xmlns:a16="http://schemas.microsoft.com/office/drawing/2014/main" id="{13812DB8-7410-FD4B-8658-2C370469A90F}"/>
              </a:ext>
            </a:extLst>
          </p:cNvPr>
          <p:cNvSpPr txBox="1">
            <a:spLocks/>
          </p:cNvSpPr>
          <p:nvPr/>
        </p:nvSpPr>
        <p:spPr>
          <a:xfrm>
            <a:off x="3931176" y="2030820"/>
            <a:ext cx="1006199" cy="3173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aseline="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/>
              <a:t>Reading</a:t>
            </a:r>
            <a:endParaRPr lang="en-US" kern="0" dirty="0"/>
          </a:p>
        </p:txBody>
      </p:sp>
      <p:sp>
        <p:nvSpPr>
          <p:cNvPr id="64" name="Text Placeholder 53">
            <a:extLst>
              <a:ext uri="{FF2B5EF4-FFF2-40B4-BE49-F238E27FC236}">
                <a16:creationId xmlns:a16="http://schemas.microsoft.com/office/drawing/2014/main" id="{11366215-01A7-3F40-B445-B5C9EA95C057}"/>
              </a:ext>
            </a:extLst>
          </p:cNvPr>
          <p:cNvSpPr txBox="1">
            <a:spLocks/>
          </p:cNvSpPr>
          <p:nvPr/>
        </p:nvSpPr>
        <p:spPr>
          <a:xfrm>
            <a:off x="6032732" y="2022761"/>
            <a:ext cx="950790" cy="29966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/>
              <a:t>Yoga</a:t>
            </a:r>
            <a:endParaRPr lang="en-US" kern="0" dirty="0"/>
          </a:p>
        </p:txBody>
      </p:sp>
      <p:sp>
        <p:nvSpPr>
          <p:cNvPr id="65" name="Text Placeholder 53">
            <a:extLst>
              <a:ext uri="{FF2B5EF4-FFF2-40B4-BE49-F238E27FC236}">
                <a16:creationId xmlns:a16="http://schemas.microsoft.com/office/drawing/2014/main" id="{FB32C29A-733C-674D-A396-6083A068F940}"/>
              </a:ext>
            </a:extLst>
          </p:cNvPr>
          <p:cNvSpPr txBox="1">
            <a:spLocks/>
          </p:cNvSpPr>
          <p:nvPr/>
        </p:nvSpPr>
        <p:spPr>
          <a:xfrm>
            <a:off x="7051953" y="2022868"/>
            <a:ext cx="950790" cy="29966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/>
              <a:t>Yoga</a:t>
            </a:r>
            <a:endParaRPr lang="en-US" kern="0" dirty="0"/>
          </a:p>
        </p:txBody>
      </p:sp>
      <p:sp>
        <p:nvSpPr>
          <p:cNvPr id="68" name="Text Placeholder 36">
            <a:extLst>
              <a:ext uri="{FF2B5EF4-FFF2-40B4-BE49-F238E27FC236}">
                <a16:creationId xmlns:a16="http://schemas.microsoft.com/office/drawing/2014/main" id="{E2D7C613-9824-E944-A9AC-38DE3FD96227}"/>
              </a:ext>
            </a:extLst>
          </p:cNvPr>
          <p:cNvSpPr txBox="1">
            <a:spLocks/>
          </p:cNvSpPr>
          <p:nvPr/>
        </p:nvSpPr>
        <p:spPr>
          <a:xfrm>
            <a:off x="6013161" y="1615891"/>
            <a:ext cx="1006199" cy="3173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aseline="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Reading</a:t>
            </a:r>
          </a:p>
        </p:txBody>
      </p:sp>
      <p:sp>
        <p:nvSpPr>
          <p:cNvPr id="69" name="Text Placeholder 36">
            <a:extLst>
              <a:ext uri="{FF2B5EF4-FFF2-40B4-BE49-F238E27FC236}">
                <a16:creationId xmlns:a16="http://schemas.microsoft.com/office/drawing/2014/main" id="{0AC53F66-FA15-1745-818F-6502E1062626}"/>
              </a:ext>
            </a:extLst>
          </p:cNvPr>
          <p:cNvSpPr txBox="1">
            <a:spLocks/>
          </p:cNvSpPr>
          <p:nvPr/>
        </p:nvSpPr>
        <p:spPr>
          <a:xfrm>
            <a:off x="7051953" y="1628425"/>
            <a:ext cx="1006199" cy="3173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aseline="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Reading</a:t>
            </a:r>
          </a:p>
        </p:txBody>
      </p:sp>
      <p:sp>
        <p:nvSpPr>
          <p:cNvPr id="70" name="Text Placeholder 15">
            <a:extLst>
              <a:ext uri="{FF2B5EF4-FFF2-40B4-BE49-F238E27FC236}">
                <a16:creationId xmlns:a16="http://schemas.microsoft.com/office/drawing/2014/main" id="{0FF49DD1-62D1-2A46-AF87-58B48D4EDF03}"/>
              </a:ext>
            </a:extLst>
          </p:cNvPr>
          <p:cNvSpPr txBox="1">
            <a:spLocks/>
          </p:cNvSpPr>
          <p:nvPr/>
        </p:nvSpPr>
        <p:spPr>
          <a:xfrm>
            <a:off x="2950102" y="5637295"/>
            <a:ext cx="950790" cy="6548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/>
              <a:t>Netflix or TV</a:t>
            </a:r>
            <a:endParaRPr lang="en-US" kern="0" dirty="0"/>
          </a:p>
        </p:txBody>
      </p:sp>
      <p:sp>
        <p:nvSpPr>
          <p:cNvPr id="71" name="Text Placeholder 15">
            <a:extLst>
              <a:ext uri="{FF2B5EF4-FFF2-40B4-BE49-F238E27FC236}">
                <a16:creationId xmlns:a16="http://schemas.microsoft.com/office/drawing/2014/main" id="{8E4A541C-B5C9-ED48-AC98-8DA48769599E}"/>
              </a:ext>
            </a:extLst>
          </p:cNvPr>
          <p:cNvSpPr txBox="1">
            <a:spLocks/>
          </p:cNvSpPr>
          <p:nvPr/>
        </p:nvSpPr>
        <p:spPr>
          <a:xfrm>
            <a:off x="4968208" y="5637295"/>
            <a:ext cx="1007165" cy="6548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/>
              <a:t>Netflix or TV</a:t>
            </a:r>
            <a:endParaRPr lang="en-US" kern="0" dirty="0"/>
          </a:p>
        </p:txBody>
      </p:sp>
      <p:sp>
        <p:nvSpPr>
          <p:cNvPr id="72" name="Text Placeholder 15">
            <a:extLst>
              <a:ext uri="{FF2B5EF4-FFF2-40B4-BE49-F238E27FC236}">
                <a16:creationId xmlns:a16="http://schemas.microsoft.com/office/drawing/2014/main" id="{BB14E952-9782-074D-8B5E-E5BB4D8F68DE}"/>
              </a:ext>
            </a:extLst>
          </p:cNvPr>
          <p:cNvSpPr txBox="1">
            <a:spLocks/>
          </p:cNvSpPr>
          <p:nvPr/>
        </p:nvSpPr>
        <p:spPr>
          <a:xfrm>
            <a:off x="921327" y="5630959"/>
            <a:ext cx="1007165" cy="6548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/>
              <a:t>Netflix or TV</a:t>
            </a:r>
            <a:endParaRPr lang="en-US" kern="0" dirty="0"/>
          </a:p>
        </p:txBody>
      </p:sp>
      <p:sp>
        <p:nvSpPr>
          <p:cNvPr id="73" name="Text Placeholder 46">
            <a:extLst>
              <a:ext uri="{FF2B5EF4-FFF2-40B4-BE49-F238E27FC236}">
                <a16:creationId xmlns:a16="http://schemas.microsoft.com/office/drawing/2014/main" id="{9F80C38E-C8FA-9744-88FB-D6EC78C3B20A}"/>
              </a:ext>
            </a:extLst>
          </p:cNvPr>
          <p:cNvSpPr txBox="1">
            <a:spLocks/>
          </p:cNvSpPr>
          <p:nvPr/>
        </p:nvSpPr>
        <p:spPr>
          <a:xfrm>
            <a:off x="3927232" y="5632554"/>
            <a:ext cx="1007165" cy="65487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kern="0" dirty="0"/>
              <a:t>Facetime with Ellen</a:t>
            </a:r>
          </a:p>
        </p:txBody>
      </p:sp>
      <p:sp>
        <p:nvSpPr>
          <p:cNvPr id="74" name="Text Placeholder 34">
            <a:extLst>
              <a:ext uri="{FF2B5EF4-FFF2-40B4-BE49-F238E27FC236}">
                <a16:creationId xmlns:a16="http://schemas.microsoft.com/office/drawing/2014/main" id="{926EE87A-C14F-E14F-9250-A8DD9155229A}"/>
              </a:ext>
            </a:extLst>
          </p:cNvPr>
          <p:cNvSpPr txBox="1">
            <a:spLocks/>
          </p:cNvSpPr>
          <p:nvPr/>
        </p:nvSpPr>
        <p:spPr>
          <a:xfrm>
            <a:off x="1915490" y="3700803"/>
            <a:ext cx="1006199" cy="6236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aseline="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err="1"/>
              <a:t>Maths</a:t>
            </a:r>
            <a:r>
              <a:rPr lang="en-US" kern="0" dirty="0"/>
              <a:t> contract</a:t>
            </a:r>
          </a:p>
        </p:txBody>
      </p:sp>
      <p:sp>
        <p:nvSpPr>
          <p:cNvPr id="75" name="Text Placeholder 34">
            <a:extLst>
              <a:ext uri="{FF2B5EF4-FFF2-40B4-BE49-F238E27FC236}">
                <a16:creationId xmlns:a16="http://schemas.microsoft.com/office/drawing/2014/main" id="{A5ECC7A7-7B6D-4D4B-B0FF-5775D0CAE25D}"/>
              </a:ext>
            </a:extLst>
          </p:cNvPr>
          <p:cNvSpPr txBox="1">
            <a:spLocks/>
          </p:cNvSpPr>
          <p:nvPr/>
        </p:nvSpPr>
        <p:spPr>
          <a:xfrm>
            <a:off x="3912859" y="3706045"/>
            <a:ext cx="1006199" cy="6236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aseline="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Book contract</a:t>
            </a:r>
          </a:p>
        </p:txBody>
      </p:sp>
      <p:sp>
        <p:nvSpPr>
          <p:cNvPr id="76" name="Text Placeholder 34">
            <a:extLst>
              <a:ext uri="{FF2B5EF4-FFF2-40B4-BE49-F238E27FC236}">
                <a16:creationId xmlns:a16="http://schemas.microsoft.com/office/drawing/2014/main" id="{C46B763D-66A4-7149-A3C3-86C50F9BC96C}"/>
              </a:ext>
            </a:extLst>
          </p:cNvPr>
          <p:cNvSpPr txBox="1">
            <a:spLocks/>
          </p:cNvSpPr>
          <p:nvPr/>
        </p:nvSpPr>
        <p:spPr>
          <a:xfrm>
            <a:off x="4953000" y="3706401"/>
            <a:ext cx="1006199" cy="6236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aseline="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err="1"/>
              <a:t>Maths</a:t>
            </a:r>
            <a:r>
              <a:rPr lang="en-US" kern="0" dirty="0"/>
              <a:t> contract</a:t>
            </a:r>
          </a:p>
        </p:txBody>
      </p:sp>
      <p:sp>
        <p:nvSpPr>
          <p:cNvPr id="77" name="Text Placeholder 45">
            <a:extLst>
              <a:ext uri="{FF2B5EF4-FFF2-40B4-BE49-F238E27FC236}">
                <a16:creationId xmlns:a16="http://schemas.microsoft.com/office/drawing/2014/main" id="{BC5BEBE3-AF50-9344-83C1-BCC2B37D0F57}"/>
              </a:ext>
            </a:extLst>
          </p:cNvPr>
          <p:cNvSpPr txBox="1">
            <a:spLocks/>
          </p:cNvSpPr>
          <p:nvPr/>
        </p:nvSpPr>
        <p:spPr>
          <a:xfrm>
            <a:off x="3936849" y="2633325"/>
            <a:ext cx="1007165" cy="65487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kern="0" dirty="0"/>
              <a:t>Zoom meet with friends</a:t>
            </a:r>
          </a:p>
        </p:txBody>
      </p:sp>
      <p:sp>
        <p:nvSpPr>
          <p:cNvPr id="78" name="Text Placeholder 35">
            <a:extLst>
              <a:ext uri="{FF2B5EF4-FFF2-40B4-BE49-F238E27FC236}">
                <a16:creationId xmlns:a16="http://schemas.microsoft.com/office/drawing/2014/main" id="{546F5E33-6D42-F646-A827-F1A8F97F4020}"/>
              </a:ext>
            </a:extLst>
          </p:cNvPr>
          <p:cNvSpPr txBox="1">
            <a:spLocks/>
          </p:cNvSpPr>
          <p:nvPr/>
        </p:nvSpPr>
        <p:spPr>
          <a:xfrm>
            <a:off x="2950102" y="2636111"/>
            <a:ext cx="947728" cy="6548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aseline="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500" kern="0" dirty="0"/>
              <a:t>Poetry contract</a:t>
            </a:r>
          </a:p>
        </p:txBody>
      </p:sp>
      <p:sp>
        <p:nvSpPr>
          <p:cNvPr id="80" name="Text Placeholder 45">
            <a:extLst>
              <a:ext uri="{FF2B5EF4-FFF2-40B4-BE49-F238E27FC236}">
                <a16:creationId xmlns:a16="http://schemas.microsoft.com/office/drawing/2014/main" id="{0298E404-EC01-8441-A41A-F802A0C3C0F3}"/>
              </a:ext>
            </a:extLst>
          </p:cNvPr>
          <p:cNvSpPr txBox="1">
            <a:spLocks/>
          </p:cNvSpPr>
          <p:nvPr/>
        </p:nvSpPr>
        <p:spPr>
          <a:xfrm>
            <a:off x="6004528" y="2679150"/>
            <a:ext cx="1007165" cy="65487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kern="0" dirty="0"/>
              <a:t>Zoom meet with friends</a:t>
            </a:r>
          </a:p>
        </p:txBody>
      </p:sp>
      <p:sp>
        <p:nvSpPr>
          <p:cNvPr id="81" name="Text Placeholder 33">
            <a:extLst>
              <a:ext uri="{FF2B5EF4-FFF2-40B4-BE49-F238E27FC236}">
                <a16:creationId xmlns:a16="http://schemas.microsoft.com/office/drawing/2014/main" id="{CE48AAC2-AD90-294B-8A4A-270A724D772E}"/>
              </a:ext>
            </a:extLst>
          </p:cNvPr>
          <p:cNvSpPr txBox="1">
            <a:spLocks/>
          </p:cNvSpPr>
          <p:nvPr/>
        </p:nvSpPr>
        <p:spPr>
          <a:xfrm>
            <a:off x="4964819" y="4630647"/>
            <a:ext cx="1006199" cy="6548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aseline="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/>
              <a:t>Passion project</a:t>
            </a:r>
            <a:endParaRPr lang="en-US" kern="0" dirty="0"/>
          </a:p>
        </p:txBody>
      </p:sp>
      <p:sp>
        <p:nvSpPr>
          <p:cNvPr id="82" name="Text Placeholder 33">
            <a:extLst>
              <a:ext uri="{FF2B5EF4-FFF2-40B4-BE49-F238E27FC236}">
                <a16:creationId xmlns:a16="http://schemas.microsoft.com/office/drawing/2014/main" id="{0DA87ADF-0219-574C-AF55-A7487B2DBA52}"/>
              </a:ext>
            </a:extLst>
          </p:cNvPr>
          <p:cNvSpPr txBox="1">
            <a:spLocks/>
          </p:cNvSpPr>
          <p:nvPr/>
        </p:nvSpPr>
        <p:spPr>
          <a:xfrm>
            <a:off x="1910805" y="4669725"/>
            <a:ext cx="1006199" cy="6499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aseline="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Passion project</a:t>
            </a:r>
          </a:p>
        </p:txBody>
      </p:sp>
      <p:sp>
        <p:nvSpPr>
          <p:cNvPr id="83" name="Text Placeholder 25">
            <a:extLst>
              <a:ext uri="{FF2B5EF4-FFF2-40B4-BE49-F238E27FC236}">
                <a16:creationId xmlns:a16="http://schemas.microsoft.com/office/drawing/2014/main" id="{627958A2-1B6D-B04D-841D-B5D809C63138}"/>
              </a:ext>
            </a:extLst>
          </p:cNvPr>
          <p:cNvSpPr txBox="1">
            <a:spLocks/>
          </p:cNvSpPr>
          <p:nvPr/>
        </p:nvSpPr>
        <p:spPr>
          <a:xfrm>
            <a:off x="2933071" y="4672490"/>
            <a:ext cx="964444" cy="388960"/>
          </a:xfrm>
          <a:prstGeom prst="rect">
            <a:avLst/>
          </a:prstGeom>
          <a:solidFill>
            <a:srgbClr val="01BDF0">
              <a:alpha val="99000"/>
            </a:srgbClr>
          </a:solidFill>
          <a:ln>
            <a:noFill/>
          </a:ln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kern="0"/>
              <a:t>Mini workout</a:t>
            </a:r>
            <a:endParaRPr lang="en-US" sz="1200" kern="0" dirty="0"/>
          </a:p>
        </p:txBody>
      </p:sp>
      <p:sp>
        <p:nvSpPr>
          <p:cNvPr id="84" name="Text Placeholder 32">
            <a:extLst>
              <a:ext uri="{FF2B5EF4-FFF2-40B4-BE49-F238E27FC236}">
                <a16:creationId xmlns:a16="http://schemas.microsoft.com/office/drawing/2014/main" id="{C74007D7-F7A7-EB42-A4C7-8F0C4A53F372}"/>
              </a:ext>
            </a:extLst>
          </p:cNvPr>
          <p:cNvSpPr txBox="1">
            <a:spLocks/>
          </p:cNvSpPr>
          <p:nvPr/>
        </p:nvSpPr>
        <p:spPr>
          <a:xfrm>
            <a:off x="2953512" y="5060647"/>
            <a:ext cx="950790" cy="31126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aseline="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100" kern="0"/>
              <a:t>Online spelling </a:t>
            </a:r>
            <a:endParaRPr lang="en-US" sz="1100" kern="0" dirty="0"/>
          </a:p>
        </p:txBody>
      </p:sp>
      <p:sp>
        <p:nvSpPr>
          <p:cNvPr id="85" name="Text Placeholder 12">
            <a:extLst>
              <a:ext uri="{FF2B5EF4-FFF2-40B4-BE49-F238E27FC236}">
                <a16:creationId xmlns:a16="http://schemas.microsoft.com/office/drawing/2014/main" id="{687FA9F3-A6BC-8048-8240-309E303A3912}"/>
              </a:ext>
            </a:extLst>
          </p:cNvPr>
          <p:cNvSpPr txBox="1">
            <a:spLocks/>
          </p:cNvSpPr>
          <p:nvPr/>
        </p:nvSpPr>
        <p:spPr>
          <a:xfrm>
            <a:off x="5982468" y="3700803"/>
            <a:ext cx="1007165" cy="6548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Free time</a:t>
            </a:r>
          </a:p>
        </p:txBody>
      </p:sp>
      <p:sp>
        <p:nvSpPr>
          <p:cNvPr id="86" name="Text Placeholder 12">
            <a:extLst>
              <a:ext uri="{FF2B5EF4-FFF2-40B4-BE49-F238E27FC236}">
                <a16:creationId xmlns:a16="http://schemas.microsoft.com/office/drawing/2014/main" id="{EC556896-07F0-4A47-8289-84AEA38C1C9C}"/>
              </a:ext>
            </a:extLst>
          </p:cNvPr>
          <p:cNvSpPr txBox="1">
            <a:spLocks/>
          </p:cNvSpPr>
          <p:nvPr/>
        </p:nvSpPr>
        <p:spPr>
          <a:xfrm>
            <a:off x="7059661" y="4617493"/>
            <a:ext cx="1007165" cy="6548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•"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–"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Char char="-"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charset="0"/>
              <a:buChar char="·"/>
              <a:defRPr sz="1600">
                <a:solidFill>
                  <a:schemeClr val="tx1"/>
                </a:solidFill>
                <a:latin typeface="Century" panose="02040604050505020304" pitchFamily="18" charset="0"/>
                <a:ea typeface="ＭＳ Ｐゴシック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84A3"/>
              </a:buClr>
              <a:buFont typeface="Times" pitchFamily="1" charset="0"/>
              <a:buChar char="·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Free time</a:t>
            </a:r>
          </a:p>
        </p:txBody>
      </p:sp>
    </p:spTree>
    <p:extLst>
      <p:ext uri="{BB962C8B-B14F-4D97-AF65-F5344CB8AC3E}">
        <p14:creationId xmlns:p14="http://schemas.microsoft.com/office/powerpoint/2010/main" val="31211876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First Grader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132</TotalTime>
  <Words>97</Words>
  <Application>Microsoft Macintosh PowerPoint</Application>
  <PresentationFormat>A4 Paper (210x297 mm)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Century</vt:lpstr>
      <vt:lpstr>Century Gothic</vt:lpstr>
      <vt:lpstr>First Grader</vt:lpstr>
      <vt:lpstr>Times</vt:lpstr>
      <vt:lpstr>Default Theme</vt:lpstr>
      <vt:lpstr>PowerPoint Presentation</vt:lpstr>
      <vt:lpstr>Weekly planner</vt:lpstr>
      <vt:lpstr>Weekly planner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Software1-5</dc:creator>
  <cp:keywords/>
  <dc:description/>
  <cp:lastModifiedBy>Software1-5</cp:lastModifiedBy>
  <cp:revision>19</cp:revision>
  <dcterms:created xsi:type="dcterms:W3CDTF">2020-03-24T02:03:05Z</dcterms:created>
  <dcterms:modified xsi:type="dcterms:W3CDTF">2020-03-25T03:40:07Z</dcterms:modified>
  <cp:category/>
</cp:coreProperties>
</file>